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4"/>
  </p:notesMasterIdLst>
  <p:sldIdLst>
    <p:sldId id="256" r:id="rId2"/>
    <p:sldId id="260" r:id="rId3"/>
    <p:sldId id="295" r:id="rId4"/>
    <p:sldId id="274" r:id="rId5"/>
    <p:sldId id="298" r:id="rId6"/>
    <p:sldId id="269" r:id="rId7"/>
    <p:sldId id="292" r:id="rId8"/>
    <p:sldId id="293" r:id="rId9"/>
    <p:sldId id="294" r:id="rId10"/>
    <p:sldId id="275" r:id="rId11"/>
    <p:sldId id="270" r:id="rId12"/>
    <p:sldId id="271" r:id="rId13"/>
    <p:sldId id="282" r:id="rId14"/>
    <p:sldId id="276" r:id="rId15"/>
    <p:sldId id="296" r:id="rId16"/>
    <p:sldId id="263" r:id="rId17"/>
    <p:sldId id="280" r:id="rId18"/>
    <p:sldId id="284" r:id="rId19"/>
    <p:sldId id="283" r:id="rId20"/>
    <p:sldId id="289" r:id="rId21"/>
    <p:sldId id="297" r:id="rId22"/>
    <p:sldId id="287" r:id="rId23"/>
    <p:sldId id="291" r:id="rId24"/>
    <p:sldId id="285" r:id="rId25"/>
    <p:sldId id="288" r:id="rId26"/>
    <p:sldId id="266" r:id="rId27"/>
    <p:sldId id="267" r:id="rId28"/>
    <p:sldId id="261" r:id="rId29"/>
    <p:sldId id="268" r:id="rId30"/>
    <p:sldId id="290" r:id="rId31"/>
    <p:sldId id="264" r:id="rId32"/>
    <p:sldId id="265" r:id="rId33"/>
  </p:sldIdLst>
  <p:sldSz cx="12192000" cy="6858000"/>
  <p:notesSz cx="6858000" cy="9144000"/>
  <p:embeddedFontLst>
    <p:embeddedFont>
      <p:font typeface="Cambria Math" panose="02040503050406030204" pitchFamily="18" charset="0"/>
      <p:regular r:id="rId35"/>
    </p:embeddedFont>
    <p:embeddedFont>
      <p:font typeface="Consolas" panose="020B0609020204030204" pitchFamily="49" charset="0"/>
      <p:regular r:id="rId36"/>
      <p:bold r:id="rId37"/>
      <p:italic r:id="rId38"/>
      <p:boldItalic r:id="rId39"/>
    </p:embeddedFont>
    <p:embeddedFont>
      <p:font typeface="Figtree" panose="020B0604020202020204" charset="0"/>
      <p:regular r:id="rId40"/>
      <p:bold r:id="rId41"/>
      <p:italic r:id="rId42"/>
      <p:boldItalic r:id="rId43"/>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CEA6FE-FEC6-4DE2-88E2-B68BBE12712C}" v="5091" dt="2025-10-19T18:56:54.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 Iyer" userId="9bf4df03-198f-45ce-855e-66baf5ccf9b6" providerId="ADAL" clId="{158B1154-4709-55BA-B6F6-CCE5DA1F6A2D}"/>
    <pc:docChg chg="undo redo custSel addSld delSld modSld sldOrd">
      <pc:chgData name="Jai Iyer" userId="9bf4df03-198f-45ce-855e-66baf5ccf9b6" providerId="ADAL" clId="{158B1154-4709-55BA-B6F6-CCE5DA1F6A2D}" dt="2025-10-20T09:56:01.774" v="5610" actId="207"/>
      <pc:docMkLst>
        <pc:docMk/>
      </pc:docMkLst>
      <pc:sldChg chg="addSp delSp modSp">
        <pc:chgData name="Jai Iyer" userId="9bf4df03-198f-45ce-855e-66baf5ccf9b6" providerId="ADAL" clId="{158B1154-4709-55BA-B6F6-CCE5DA1F6A2D}" dt="2025-10-19T11:30:30.407" v="5002"/>
        <pc:sldMkLst>
          <pc:docMk/>
          <pc:sldMk cId="208122748" sldId="256"/>
        </pc:sldMkLst>
        <pc:spChg chg="add mod">
          <ac:chgData name="Jai Iyer" userId="9bf4df03-198f-45ce-855e-66baf5ccf9b6" providerId="ADAL" clId="{158B1154-4709-55BA-B6F6-CCE5DA1F6A2D}" dt="2025-10-19T11:30:00.446" v="4999"/>
          <ac:spMkLst>
            <pc:docMk/>
            <pc:sldMk cId="208122748" sldId="256"/>
            <ac:spMk id="7" creationId="{63B573FB-35CE-3455-8B60-C791A26F09F8}"/>
          </ac:spMkLst>
        </pc:spChg>
      </pc:sldChg>
      <pc:sldChg chg="addSp delSp modSp mod modClrScheme modAnim chgLayout">
        <pc:chgData name="Jai Iyer" userId="9bf4df03-198f-45ce-855e-66baf5ccf9b6" providerId="ADAL" clId="{158B1154-4709-55BA-B6F6-CCE5DA1F6A2D}" dt="2025-10-19T11:45:58.395" v="5433" actId="207"/>
        <pc:sldMkLst>
          <pc:docMk/>
          <pc:sldMk cId="214614124" sldId="260"/>
        </pc:sldMkLst>
        <pc:spChg chg="mod ord">
          <ac:chgData name="Jai Iyer" userId="9bf4df03-198f-45ce-855e-66baf5ccf9b6" providerId="ADAL" clId="{158B1154-4709-55BA-B6F6-CCE5DA1F6A2D}" dt="2025-10-19T11:45:16.271" v="5396" actId="1076"/>
          <ac:spMkLst>
            <pc:docMk/>
            <pc:sldMk cId="214614124" sldId="260"/>
            <ac:spMk id="2" creationId="{00000000-0000-0000-0000-000000000000}"/>
          </ac:spMkLst>
        </pc:spChg>
        <pc:spChg chg="mod ord">
          <ac:chgData name="Jai Iyer" userId="9bf4df03-198f-45ce-855e-66baf5ccf9b6" providerId="ADAL" clId="{158B1154-4709-55BA-B6F6-CCE5DA1F6A2D}" dt="2025-10-19T11:45:58.395" v="5433" actId="207"/>
          <ac:spMkLst>
            <pc:docMk/>
            <pc:sldMk cId="214614124" sldId="260"/>
            <ac:spMk id="3" creationId="{00000000-0000-0000-0000-000000000000}"/>
          </ac:spMkLst>
        </pc:spChg>
        <pc:spChg chg="add mod ord">
          <ac:chgData name="Jai Iyer" userId="9bf4df03-198f-45ce-855e-66baf5ccf9b6" providerId="ADAL" clId="{158B1154-4709-55BA-B6F6-CCE5DA1F6A2D}" dt="2025-10-19T11:44:55.278" v="5390" actId="700"/>
          <ac:spMkLst>
            <pc:docMk/>
            <pc:sldMk cId="214614124" sldId="260"/>
            <ac:spMk id="5" creationId="{DA0B3DAE-633D-4BCD-C204-F3FB7B312A21}"/>
          </ac:spMkLst>
        </pc:spChg>
      </pc:sldChg>
      <pc:sldChg chg="addSp modSp del mod modClrScheme modShow chgLayout">
        <pc:chgData name="Jai Iyer" userId="9bf4df03-198f-45ce-855e-66baf5ccf9b6" providerId="ADAL" clId="{158B1154-4709-55BA-B6F6-CCE5DA1F6A2D}" dt="2025-10-19T11:30:11.314" v="5000" actId="2696"/>
        <pc:sldMkLst>
          <pc:docMk/>
          <pc:sldMk cId="102358633" sldId="261"/>
        </pc:sldMkLst>
      </pc:sldChg>
      <pc:sldChg chg="delSp add">
        <pc:chgData name="Jai Iyer" userId="9bf4df03-198f-45ce-855e-66baf5ccf9b6" providerId="ADAL" clId="{158B1154-4709-55BA-B6F6-CCE5DA1F6A2D}" dt="2025-10-19T11:30:30.407" v="5002"/>
        <pc:sldMkLst>
          <pc:docMk/>
          <pc:sldMk cId="2403773548" sldId="261"/>
        </pc:sldMkLst>
      </pc:sldChg>
      <pc:sldChg chg="addSp delSp modSp mod modClrScheme chgLayout">
        <pc:chgData name="Jai Iyer" userId="9bf4df03-198f-45ce-855e-66baf5ccf9b6" providerId="ADAL" clId="{158B1154-4709-55BA-B6F6-CCE5DA1F6A2D}" dt="2025-10-20T09:35:34.342" v="5560" actId="20577"/>
        <pc:sldMkLst>
          <pc:docMk/>
          <pc:sldMk cId="3419481723" sldId="263"/>
        </pc:sldMkLst>
        <pc:spChg chg="mod ord">
          <ac:chgData name="Jai Iyer" userId="9bf4df03-198f-45ce-855e-66baf5ccf9b6" providerId="ADAL" clId="{158B1154-4709-55BA-B6F6-CCE5DA1F6A2D}" dt="2025-10-18T11:25:09.065" v="727" actId="700"/>
          <ac:spMkLst>
            <pc:docMk/>
            <pc:sldMk cId="3419481723" sldId="263"/>
            <ac:spMk id="2" creationId="{2E1632B3-56C4-0E63-C0C1-73CB172DA79C}"/>
          </ac:spMkLst>
        </pc:spChg>
        <pc:spChg chg="mod ord">
          <ac:chgData name="Jai Iyer" userId="9bf4df03-198f-45ce-855e-66baf5ccf9b6" providerId="ADAL" clId="{158B1154-4709-55BA-B6F6-CCE5DA1F6A2D}" dt="2025-10-20T09:35:34.342" v="5560" actId="20577"/>
          <ac:spMkLst>
            <pc:docMk/>
            <pc:sldMk cId="3419481723" sldId="263"/>
            <ac:spMk id="3" creationId="{85BB0216-3216-DA90-BE9A-F6CE07722D8F}"/>
          </ac:spMkLst>
        </pc:spChg>
        <pc:spChg chg="add mod">
          <ac:chgData name="Jai Iyer" userId="9bf4df03-198f-45ce-855e-66baf5ccf9b6" providerId="ADAL" clId="{158B1154-4709-55BA-B6F6-CCE5DA1F6A2D}" dt="2025-10-19T11:30:00.446" v="4999"/>
          <ac:spMkLst>
            <pc:docMk/>
            <pc:sldMk cId="3419481723" sldId="263"/>
            <ac:spMk id="5" creationId="{7C818BD9-690D-5499-BDC9-7981200F2509}"/>
          </ac:spMkLst>
        </pc:spChg>
      </pc:sldChg>
      <pc:sldChg chg="addSp delSp modSp mod ord modClrScheme modShow chgLayout">
        <pc:chgData name="Jai Iyer" userId="9bf4df03-198f-45ce-855e-66baf5ccf9b6" providerId="ADAL" clId="{158B1154-4709-55BA-B6F6-CCE5DA1F6A2D}" dt="2025-10-20T09:01:51.194" v="5510" actId="20578"/>
        <pc:sldMkLst>
          <pc:docMk/>
          <pc:sldMk cId="368386435" sldId="264"/>
        </pc:sldMkLst>
        <pc:spChg chg="mod ord">
          <ac:chgData name="Jai Iyer" userId="9bf4df03-198f-45ce-855e-66baf5ccf9b6" providerId="ADAL" clId="{158B1154-4709-55BA-B6F6-CCE5DA1F6A2D}" dt="2025-10-18T11:25:09.065" v="727" actId="700"/>
          <ac:spMkLst>
            <pc:docMk/>
            <pc:sldMk cId="368386435" sldId="264"/>
            <ac:spMk id="2" creationId="{3CB2B671-9F2B-D0B4-97D7-AD5941477383}"/>
          </ac:spMkLst>
        </pc:spChg>
        <pc:spChg chg="mod ord">
          <ac:chgData name="Jai Iyer" userId="9bf4df03-198f-45ce-855e-66baf5ccf9b6" providerId="ADAL" clId="{158B1154-4709-55BA-B6F6-CCE5DA1F6A2D}" dt="2025-10-18T16:53:31.563" v="3656" actId="20577"/>
          <ac:spMkLst>
            <pc:docMk/>
            <pc:sldMk cId="368386435" sldId="264"/>
            <ac:spMk id="3" creationId="{AF6B859E-E61B-CB68-117D-7EB2D641BEB6}"/>
          </ac:spMkLst>
        </pc:spChg>
        <pc:spChg chg="add mod">
          <ac:chgData name="Jai Iyer" userId="9bf4df03-198f-45ce-855e-66baf5ccf9b6" providerId="ADAL" clId="{158B1154-4709-55BA-B6F6-CCE5DA1F6A2D}" dt="2025-10-19T11:30:00.446" v="4999"/>
          <ac:spMkLst>
            <pc:docMk/>
            <pc:sldMk cId="368386435" sldId="264"/>
            <ac:spMk id="5" creationId="{A207B460-A3A1-CB5B-9FB4-303D4FD48F26}"/>
          </ac:spMkLst>
        </pc:spChg>
      </pc:sldChg>
      <pc:sldChg chg="addSp delSp modSp del mod modClrScheme chgLayout">
        <pc:chgData name="Jai Iyer" userId="9bf4df03-198f-45ce-855e-66baf5ccf9b6" providerId="ADAL" clId="{158B1154-4709-55BA-B6F6-CCE5DA1F6A2D}" dt="2025-10-20T09:03:23.056" v="5511" actId="2696"/>
        <pc:sldMkLst>
          <pc:docMk/>
          <pc:sldMk cId="786316363" sldId="265"/>
        </pc:sldMkLst>
      </pc:sldChg>
      <pc:sldChg chg="add">
        <pc:chgData name="Jai Iyer" userId="9bf4df03-198f-45ce-855e-66baf5ccf9b6" providerId="ADAL" clId="{158B1154-4709-55BA-B6F6-CCE5DA1F6A2D}" dt="2025-10-20T09:03:27.111" v="5512"/>
        <pc:sldMkLst>
          <pc:docMk/>
          <pc:sldMk cId="1544832222" sldId="265"/>
        </pc:sldMkLst>
      </pc:sldChg>
      <pc:sldChg chg="addSp delSp modSp mod modClrScheme chgLayout">
        <pc:chgData name="Jai Iyer" userId="9bf4df03-198f-45ce-855e-66baf5ccf9b6" providerId="ADAL" clId="{158B1154-4709-55BA-B6F6-CCE5DA1F6A2D}" dt="2025-10-19T11:31:06.201" v="5006" actId="20577"/>
        <pc:sldMkLst>
          <pc:docMk/>
          <pc:sldMk cId="2130791293" sldId="266"/>
        </pc:sldMkLst>
        <pc:spChg chg="mod ord">
          <ac:chgData name="Jai Iyer" userId="9bf4df03-198f-45ce-855e-66baf5ccf9b6" providerId="ADAL" clId="{158B1154-4709-55BA-B6F6-CCE5DA1F6A2D}" dt="2025-10-18T11:25:09.065" v="727" actId="700"/>
          <ac:spMkLst>
            <pc:docMk/>
            <pc:sldMk cId="2130791293" sldId="266"/>
            <ac:spMk id="2" creationId="{5CEEF392-25E3-6289-4DE7-B2964B243977}"/>
          </ac:spMkLst>
        </pc:spChg>
        <pc:spChg chg="mod ord">
          <ac:chgData name="Jai Iyer" userId="9bf4df03-198f-45ce-855e-66baf5ccf9b6" providerId="ADAL" clId="{158B1154-4709-55BA-B6F6-CCE5DA1F6A2D}" dt="2025-10-19T11:31:06.201" v="5006" actId="20577"/>
          <ac:spMkLst>
            <pc:docMk/>
            <pc:sldMk cId="2130791293" sldId="266"/>
            <ac:spMk id="3" creationId="{E9A11248-4225-EC68-C5C4-FEAA1A2B6DEF}"/>
          </ac:spMkLst>
        </pc:spChg>
        <pc:spChg chg="add del mod">
          <ac:chgData name="Jai Iyer" userId="9bf4df03-198f-45ce-855e-66baf5ccf9b6" providerId="ADAL" clId="{158B1154-4709-55BA-B6F6-CCE5DA1F6A2D}" dt="2025-10-18T17:02:49.664" v="4100" actId="20577"/>
          <ac:spMkLst>
            <pc:docMk/>
            <pc:sldMk cId="2130791293" sldId="266"/>
            <ac:spMk id="4" creationId="{C71841DD-A974-5AB4-AFBE-AF835042059F}"/>
          </ac:spMkLst>
        </pc:spChg>
        <pc:spChg chg="add mod">
          <ac:chgData name="Jai Iyer" userId="9bf4df03-198f-45ce-855e-66baf5ccf9b6" providerId="ADAL" clId="{158B1154-4709-55BA-B6F6-CCE5DA1F6A2D}" dt="2025-10-18T17:02:17.176" v="4053" actId="1076"/>
          <ac:spMkLst>
            <pc:docMk/>
            <pc:sldMk cId="2130791293" sldId="266"/>
            <ac:spMk id="5" creationId="{C2CA54B1-3FE2-2584-05E2-314B3CA272B5}"/>
          </ac:spMkLst>
        </pc:spChg>
        <pc:spChg chg="add mod">
          <ac:chgData name="Jai Iyer" userId="9bf4df03-198f-45ce-855e-66baf5ccf9b6" providerId="ADAL" clId="{158B1154-4709-55BA-B6F6-CCE5DA1F6A2D}" dt="2025-10-19T11:30:00.446" v="4999"/>
          <ac:spMkLst>
            <pc:docMk/>
            <pc:sldMk cId="2130791293" sldId="266"/>
            <ac:spMk id="7" creationId="{1B6E3654-59E8-0071-3674-DD7C9EE6082D}"/>
          </ac:spMkLst>
        </pc:spChg>
      </pc:sldChg>
      <pc:sldChg chg="addSp delSp modSp mod modClrScheme chgLayout">
        <pc:chgData name="Jai Iyer" userId="9bf4df03-198f-45ce-855e-66baf5ccf9b6" providerId="ADAL" clId="{158B1154-4709-55BA-B6F6-CCE5DA1F6A2D}" dt="2025-10-19T11:35:54.743" v="5144" actId="404"/>
        <pc:sldMkLst>
          <pc:docMk/>
          <pc:sldMk cId="3015130210" sldId="267"/>
        </pc:sldMkLst>
        <pc:spChg chg="mod ord">
          <ac:chgData name="Jai Iyer" userId="9bf4df03-198f-45ce-855e-66baf5ccf9b6" providerId="ADAL" clId="{158B1154-4709-55BA-B6F6-CCE5DA1F6A2D}" dt="2025-10-18T11:25:09.065" v="727" actId="700"/>
          <ac:spMkLst>
            <pc:docMk/>
            <pc:sldMk cId="3015130210" sldId="267"/>
            <ac:spMk id="2" creationId="{409A9091-F6C8-C35D-2443-435BF6F1C3A1}"/>
          </ac:spMkLst>
        </pc:spChg>
        <pc:spChg chg="add mod ord">
          <ac:chgData name="Jai Iyer" userId="9bf4df03-198f-45ce-855e-66baf5ccf9b6" providerId="ADAL" clId="{158B1154-4709-55BA-B6F6-CCE5DA1F6A2D}" dt="2025-10-19T11:35:54.743" v="5144" actId="404"/>
          <ac:spMkLst>
            <pc:docMk/>
            <pc:sldMk cId="3015130210" sldId="267"/>
            <ac:spMk id="4" creationId="{B16295B1-C7B2-88FD-8615-7AB5C54FBE84}"/>
          </ac:spMkLst>
        </pc:spChg>
        <pc:spChg chg="add mod">
          <ac:chgData name="Jai Iyer" userId="9bf4df03-198f-45ce-855e-66baf5ccf9b6" providerId="ADAL" clId="{158B1154-4709-55BA-B6F6-CCE5DA1F6A2D}" dt="2025-10-19T11:30:00.446" v="4999"/>
          <ac:spMkLst>
            <pc:docMk/>
            <pc:sldMk cId="3015130210" sldId="267"/>
            <ac:spMk id="5" creationId="{3AF94188-960B-71F6-6E58-D43102FEC5C8}"/>
          </ac:spMkLst>
        </pc:spChg>
      </pc:sldChg>
      <pc:sldChg chg="delSp add">
        <pc:chgData name="Jai Iyer" userId="9bf4df03-198f-45ce-855e-66baf5ccf9b6" providerId="ADAL" clId="{158B1154-4709-55BA-B6F6-CCE5DA1F6A2D}" dt="2025-10-19T11:30:30.407" v="5002"/>
        <pc:sldMkLst>
          <pc:docMk/>
          <pc:sldMk cId="3040636600" sldId="268"/>
        </pc:sldMkLst>
      </pc:sldChg>
      <pc:sldChg chg="addSp modSp del mod ord">
        <pc:chgData name="Jai Iyer" userId="9bf4df03-198f-45ce-855e-66baf5ccf9b6" providerId="ADAL" clId="{158B1154-4709-55BA-B6F6-CCE5DA1F6A2D}" dt="2025-10-19T11:30:11.314" v="5000" actId="2696"/>
        <pc:sldMkLst>
          <pc:docMk/>
          <pc:sldMk cId="4262306700" sldId="268"/>
        </pc:sldMkLst>
      </pc:sldChg>
      <pc:sldChg chg="addSp delSp modSp mod">
        <pc:chgData name="Jai Iyer" userId="9bf4df03-198f-45ce-855e-66baf5ccf9b6" providerId="ADAL" clId="{158B1154-4709-55BA-B6F6-CCE5DA1F6A2D}" dt="2025-10-19T11:30:30.407" v="5002"/>
        <pc:sldMkLst>
          <pc:docMk/>
          <pc:sldMk cId="3337279384" sldId="269"/>
        </pc:sldMkLst>
        <pc:spChg chg="add mod">
          <ac:chgData name="Jai Iyer" userId="9bf4df03-198f-45ce-855e-66baf5ccf9b6" providerId="ADAL" clId="{158B1154-4709-55BA-B6F6-CCE5DA1F6A2D}" dt="2025-10-19T11:30:00.446" v="4999"/>
          <ac:spMkLst>
            <pc:docMk/>
            <pc:sldMk cId="3337279384" sldId="269"/>
            <ac:spMk id="5" creationId="{6F34EAC4-D620-F354-5FF9-F9184325EB2C}"/>
          </ac:spMkLst>
        </pc:spChg>
      </pc:sldChg>
      <pc:sldChg chg="addSp delSp modSp mod">
        <pc:chgData name="Jai Iyer" userId="9bf4df03-198f-45ce-855e-66baf5ccf9b6" providerId="ADAL" clId="{158B1154-4709-55BA-B6F6-CCE5DA1F6A2D}" dt="2025-10-19T15:21:23.303" v="5509" actId="20577"/>
        <pc:sldMkLst>
          <pc:docMk/>
          <pc:sldMk cId="3570671832" sldId="270"/>
        </pc:sldMkLst>
        <pc:spChg chg="mod">
          <ac:chgData name="Jai Iyer" userId="9bf4df03-198f-45ce-855e-66baf5ccf9b6" providerId="ADAL" clId="{158B1154-4709-55BA-B6F6-CCE5DA1F6A2D}" dt="2025-10-18T14:32:31.350" v="2848" actId="1035"/>
          <ac:spMkLst>
            <pc:docMk/>
            <pc:sldMk cId="3570671832" sldId="270"/>
            <ac:spMk id="2" creationId="{100A2CF2-A546-EC34-2F52-7C4C65823F23}"/>
          </ac:spMkLst>
        </pc:spChg>
        <pc:spChg chg="add mod">
          <ac:chgData name="Jai Iyer" userId="9bf4df03-198f-45ce-855e-66baf5ccf9b6" providerId="ADAL" clId="{158B1154-4709-55BA-B6F6-CCE5DA1F6A2D}" dt="2025-10-19T11:30:00.446" v="4999"/>
          <ac:spMkLst>
            <pc:docMk/>
            <pc:sldMk cId="3570671832" sldId="270"/>
            <ac:spMk id="5" creationId="{F5BA8766-B05D-8A1C-AD66-D9A7AC9227C1}"/>
          </ac:spMkLst>
        </pc:spChg>
        <pc:spChg chg="mod">
          <ac:chgData name="Jai Iyer" userId="9bf4df03-198f-45ce-855e-66baf5ccf9b6" providerId="ADAL" clId="{158B1154-4709-55BA-B6F6-CCE5DA1F6A2D}" dt="2025-10-19T15:21:23.303" v="5509" actId="20577"/>
          <ac:spMkLst>
            <pc:docMk/>
            <pc:sldMk cId="3570671832" sldId="270"/>
            <ac:spMk id="13" creationId="{2FD128BF-6133-4746-DC45-13EF706A7EC8}"/>
          </ac:spMkLst>
        </pc:spChg>
      </pc:sldChg>
      <pc:sldChg chg="addSp delSp modSp add mod ord">
        <pc:chgData name="Jai Iyer" userId="9bf4df03-198f-45ce-855e-66baf5ccf9b6" providerId="ADAL" clId="{158B1154-4709-55BA-B6F6-CCE5DA1F6A2D}" dt="2025-10-20T09:28:52.634" v="5559" actId="20577"/>
        <pc:sldMkLst>
          <pc:docMk/>
          <pc:sldMk cId="1507009848" sldId="271"/>
        </pc:sldMkLst>
        <pc:spChg chg="mod">
          <ac:chgData name="Jai Iyer" userId="9bf4df03-198f-45ce-855e-66baf5ccf9b6" providerId="ADAL" clId="{158B1154-4709-55BA-B6F6-CCE5DA1F6A2D}" dt="2025-10-18T14:31:53.247" v="2824" actId="113"/>
          <ac:spMkLst>
            <pc:docMk/>
            <pc:sldMk cId="1507009848" sldId="271"/>
            <ac:spMk id="2" creationId="{0D0D414C-7457-0004-1CA7-52E53B5D0743}"/>
          </ac:spMkLst>
        </pc:spChg>
        <pc:spChg chg="mod">
          <ac:chgData name="Jai Iyer" userId="9bf4df03-198f-45ce-855e-66baf5ccf9b6" providerId="ADAL" clId="{158B1154-4709-55BA-B6F6-CCE5DA1F6A2D}" dt="2025-10-20T09:28:52.634" v="5559" actId="20577"/>
          <ac:spMkLst>
            <pc:docMk/>
            <pc:sldMk cId="1507009848" sldId="271"/>
            <ac:spMk id="3" creationId="{A45CC9DD-7906-D273-45B7-7B4368AB2FE4}"/>
          </ac:spMkLst>
        </pc:spChg>
        <pc:spChg chg="add mod">
          <ac:chgData name="Jai Iyer" userId="9bf4df03-198f-45ce-855e-66baf5ccf9b6" providerId="ADAL" clId="{158B1154-4709-55BA-B6F6-CCE5DA1F6A2D}" dt="2025-10-19T11:30:00.446" v="4999"/>
          <ac:spMkLst>
            <pc:docMk/>
            <pc:sldMk cId="1507009848" sldId="271"/>
            <ac:spMk id="5" creationId="{2C6BDBCE-74B5-567D-AC43-5F8E639FC6A7}"/>
          </ac:spMkLst>
        </pc:spChg>
      </pc:sldChg>
      <pc:sldChg chg="addSp delSp modSp add mod modAnim">
        <pc:chgData name="Jai Iyer" userId="9bf4df03-198f-45ce-855e-66baf5ccf9b6" providerId="ADAL" clId="{158B1154-4709-55BA-B6F6-CCE5DA1F6A2D}" dt="2025-10-19T11:47:53.021" v="5481" actId="1035"/>
        <pc:sldMkLst>
          <pc:docMk/>
          <pc:sldMk cId="1086091996" sldId="274"/>
        </pc:sldMkLst>
        <pc:spChg chg="mod">
          <ac:chgData name="Jai Iyer" userId="9bf4df03-198f-45ce-855e-66baf5ccf9b6" providerId="ADAL" clId="{158B1154-4709-55BA-B6F6-CCE5DA1F6A2D}" dt="2025-10-19T11:47:53.021" v="5481" actId="1035"/>
          <ac:spMkLst>
            <pc:docMk/>
            <pc:sldMk cId="1086091996" sldId="274"/>
            <ac:spMk id="3" creationId="{6B4B6307-69B3-E249-5780-D39BEA971E9D}"/>
          </ac:spMkLst>
        </pc:spChg>
        <pc:spChg chg="add mod">
          <ac:chgData name="Jai Iyer" userId="9bf4df03-198f-45ce-855e-66baf5ccf9b6" providerId="ADAL" clId="{158B1154-4709-55BA-B6F6-CCE5DA1F6A2D}" dt="2025-10-19T11:30:00.446" v="4999"/>
          <ac:spMkLst>
            <pc:docMk/>
            <pc:sldMk cId="1086091996" sldId="274"/>
            <ac:spMk id="5" creationId="{E178A8EE-6D09-C970-B6B8-8AF51F3A618D}"/>
          </ac:spMkLst>
        </pc:spChg>
      </pc:sldChg>
      <pc:sldChg chg="addSp modSp mod">
        <pc:chgData name="Jai Iyer" userId="9bf4df03-198f-45ce-855e-66baf5ccf9b6" providerId="ADAL" clId="{158B1154-4709-55BA-B6F6-CCE5DA1F6A2D}" dt="2025-10-19T11:30:00.446" v="4999"/>
        <pc:sldMkLst>
          <pc:docMk/>
          <pc:sldMk cId="1521904414" sldId="275"/>
        </pc:sldMkLst>
        <pc:spChg chg="mod">
          <ac:chgData name="Jai Iyer" userId="9bf4df03-198f-45ce-855e-66baf5ccf9b6" providerId="ADAL" clId="{158B1154-4709-55BA-B6F6-CCE5DA1F6A2D}" dt="2025-10-18T14:32:10.412" v="2831" actId="113"/>
          <ac:spMkLst>
            <pc:docMk/>
            <pc:sldMk cId="1521904414" sldId="275"/>
            <ac:spMk id="2" creationId="{F8A5D433-F166-0658-7D54-940D36A34EA8}"/>
          </ac:spMkLst>
        </pc:spChg>
        <pc:spChg chg="add mod">
          <ac:chgData name="Jai Iyer" userId="9bf4df03-198f-45ce-855e-66baf5ccf9b6" providerId="ADAL" clId="{158B1154-4709-55BA-B6F6-CCE5DA1F6A2D}" dt="2025-10-19T11:30:00.446" v="4999"/>
          <ac:spMkLst>
            <pc:docMk/>
            <pc:sldMk cId="1521904414" sldId="275"/>
            <ac:spMk id="7" creationId="{7CDA5477-8C74-7757-52F1-34479B9C1859}"/>
          </ac:spMkLst>
        </pc:spChg>
      </pc:sldChg>
      <pc:sldChg chg="addSp delSp modSp mod">
        <pc:chgData name="Jai Iyer" userId="9bf4df03-198f-45ce-855e-66baf5ccf9b6" providerId="ADAL" clId="{158B1154-4709-55BA-B6F6-CCE5DA1F6A2D}" dt="2025-10-19T11:30:30.407" v="5002"/>
        <pc:sldMkLst>
          <pc:docMk/>
          <pc:sldMk cId="1202386626" sldId="276"/>
        </pc:sldMkLst>
        <pc:spChg chg="mod">
          <ac:chgData name="Jai Iyer" userId="9bf4df03-198f-45ce-855e-66baf5ccf9b6" providerId="ADAL" clId="{158B1154-4709-55BA-B6F6-CCE5DA1F6A2D}" dt="2025-10-18T14:32:44.526" v="2857" actId="113"/>
          <ac:spMkLst>
            <pc:docMk/>
            <pc:sldMk cId="1202386626" sldId="276"/>
            <ac:spMk id="2" creationId="{0FE9BBA6-5473-1FCA-4C10-5307AE73FDD6}"/>
          </ac:spMkLst>
        </pc:spChg>
        <pc:spChg chg="add mod">
          <ac:chgData name="Jai Iyer" userId="9bf4df03-198f-45ce-855e-66baf5ccf9b6" providerId="ADAL" clId="{158B1154-4709-55BA-B6F6-CCE5DA1F6A2D}" dt="2025-10-19T11:30:00.446" v="4999"/>
          <ac:spMkLst>
            <pc:docMk/>
            <pc:sldMk cId="1202386626" sldId="276"/>
            <ac:spMk id="4" creationId="{2D6BC14F-9EE2-E49C-CF31-77A51BA94F56}"/>
          </ac:spMkLst>
        </pc:spChg>
        <pc:spChg chg="mod">
          <ac:chgData name="Jai Iyer" userId="9bf4df03-198f-45ce-855e-66baf5ccf9b6" providerId="ADAL" clId="{158B1154-4709-55BA-B6F6-CCE5DA1F6A2D}" dt="2025-10-18T15:17:03.942" v="3361" actId="20577"/>
          <ac:spMkLst>
            <pc:docMk/>
            <pc:sldMk cId="1202386626" sldId="276"/>
            <ac:spMk id="12" creationId="{79258FAA-21F5-DFC4-A64A-493E9887C206}"/>
          </ac:spMkLst>
        </pc:spChg>
      </pc:sldChg>
      <pc:sldChg chg="addSp delSp modSp mod">
        <pc:chgData name="Jai Iyer" userId="9bf4df03-198f-45ce-855e-66baf5ccf9b6" providerId="ADAL" clId="{158B1154-4709-55BA-B6F6-CCE5DA1F6A2D}" dt="2025-10-19T11:30:30.407" v="5002"/>
        <pc:sldMkLst>
          <pc:docMk/>
          <pc:sldMk cId="1708594523" sldId="280"/>
        </pc:sldMkLst>
        <pc:spChg chg="mod">
          <ac:chgData name="Jai Iyer" userId="9bf4df03-198f-45ce-855e-66baf5ccf9b6" providerId="ADAL" clId="{158B1154-4709-55BA-B6F6-CCE5DA1F6A2D}" dt="2025-10-18T15:15:18.599" v="3311" actId="20577"/>
          <ac:spMkLst>
            <pc:docMk/>
            <pc:sldMk cId="1708594523" sldId="280"/>
            <ac:spMk id="2" creationId="{ED1C8260-FA07-DFFA-640C-F5FC647B1152}"/>
          </ac:spMkLst>
        </pc:spChg>
        <pc:spChg chg="add mod">
          <ac:chgData name="Jai Iyer" userId="9bf4df03-198f-45ce-855e-66baf5ccf9b6" providerId="ADAL" clId="{158B1154-4709-55BA-B6F6-CCE5DA1F6A2D}" dt="2025-10-19T11:30:00.446" v="4999"/>
          <ac:spMkLst>
            <pc:docMk/>
            <pc:sldMk cId="1708594523" sldId="280"/>
            <ac:spMk id="4" creationId="{654EA967-405C-5B00-7407-EFC04A787053}"/>
          </ac:spMkLst>
        </pc:spChg>
        <pc:picChg chg="mod">
          <ac:chgData name="Jai Iyer" userId="9bf4df03-198f-45ce-855e-66baf5ccf9b6" providerId="ADAL" clId="{158B1154-4709-55BA-B6F6-CCE5DA1F6A2D}" dt="2025-10-19T11:29:29.519" v="4997" actId="208"/>
          <ac:picMkLst>
            <pc:docMk/>
            <pc:sldMk cId="1708594523" sldId="280"/>
            <ac:picMk id="10" creationId="{D833A728-A868-E122-A129-FC80F22DC570}"/>
          </ac:picMkLst>
        </pc:picChg>
      </pc:sldChg>
      <pc:sldChg chg="addSp delSp modSp add mod modAnim">
        <pc:chgData name="Jai Iyer" userId="9bf4df03-198f-45ce-855e-66baf5ccf9b6" providerId="ADAL" clId="{158B1154-4709-55BA-B6F6-CCE5DA1F6A2D}" dt="2025-10-19T11:30:30.407" v="5002"/>
        <pc:sldMkLst>
          <pc:docMk/>
          <pc:sldMk cId="3623570009" sldId="282"/>
        </pc:sldMkLst>
        <pc:spChg chg="add mod">
          <ac:chgData name="Jai Iyer" userId="9bf4df03-198f-45ce-855e-66baf5ccf9b6" providerId="ADAL" clId="{158B1154-4709-55BA-B6F6-CCE5DA1F6A2D}" dt="2025-10-19T11:30:00.446" v="4999"/>
          <ac:spMkLst>
            <pc:docMk/>
            <pc:sldMk cId="3623570009" sldId="282"/>
            <ac:spMk id="4" creationId="{43763A5E-D47A-BAB8-1C22-E1B75DEC25EA}"/>
          </ac:spMkLst>
        </pc:spChg>
        <pc:spChg chg="add mod">
          <ac:chgData name="Jai Iyer" userId="9bf4df03-198f-45ce-855e-66baf5ccf9b6" providerId="ADAL" clId="{158B1154-4709-55BA-B6F6-CCE5DA1F6A2D}" dt="2025-10-18T15:21:28.754" v="3481" actId="207"/>
          <ac:spMkLst>
            <pc:docMk/>
            <pc:sldMk cId="3623570009" sldId="282"/>
            <ac:spMk id="14" creationId="{464C40F3-5BE7-A1A7-B2F6-7F97133E5532}"/>
          </ac:spMkLst>
        </pc:spChg>
        <pc:spChg chg="add mod">
          <ac:chgData name="Jai Iyer" userId="9bf4df03-198f-45ce-855e-66baf5ccf9b6" providerId="ADAL" clId="{158B1154-4709-55BA-B6F6-CCE5DA1F6A2D}" dt="2025-10-18T15:21:40.291" v="3484" actId="207"/>
          <ac:spMkLst>
            <pc:docMk/>
            <pc:sldMk cId="3623570009" sldId="282"/>
            <ac:spMk id="15" creationId="{13586C65-F5BD-3576-21E3-B5D8DC9FBB8D}"/>
          </ac:spMkLst>
        </pc:spChg>
        <pc:spChg chg="add mod">
          <ac:chgData name="Jai Iyer" userId="9bf4df03-198f-45ce-855e-66baf5ccf9b6" providerId="ADAL" clId="{158B1154-4709-55BA-B6F6-CCE5DA1F6A2D}" dt="2025-10-18T15:01:45.949" v="3251" actId="14100"/>
          <ac:spMkLst>
            <pc:docMk/>
            <pc:sldMk cId="3623570009" sldId="282"/>
            <ac:spMk id="16" creationId="{3075F526-4B89-FF70-F00A-D6E3934F341F}"/>
          </ac:spMkLst>
        </pc:spChg>
        <pc:picChg chg="add mod">
          <ac:chgData name="Jai Iyer" userId="9bf4df03-198f-45ce-855e-66baf5ccf9b6" providerId="ADAL" clId="{158B1154-4709-55BA-B6F6-CCE5DA1F6A2D}" dt="2025-10-18T15:00:26.388" v="3169" actId="1582"/>
          <ac:picMkLst>
            <pc:docMk/>
            <pc:sldMk cId="3623570009" sldId="282"/>
            <ac:picMk id="11" creationId="{7F9720D2-0EB8-04CC-09F1-C83B35523632}"/>
          </ac:picMkLst>
        </pc:picChg>
        <pc:picChg chg="add mod">
          <ac:chgData name="Jai Iyer" userId="9bf4df03-198f-45ce-855e-66baf5ccf9b6" providerId="ADAL" clId="{158B1154-4709-55BA-B6F6-CCE5DA1F6A2D}" dt="2025-10-18T15:21:35.273" v="3483" actId="1076"/>
          <ac:picMkLst>
            <pc:docMk/>
            <pc:sldMk cId="3623570009" sldId="282"/>
            <ac:picMk id="18" creationId="{504A56EC-C157-65FD-A3DD-F13CD3E7417C}"/>
          </ac:picMkLst>
        </pc:picChg>
      </pc:sldChg>
      <pc:sldChg chg="addSp delSp modSp add mod">
        <pc:chgData name="Jai Iyer" userId="9bf4df03-198f-45ce-855e-66baf5ccf9b6" providerId="ADAL" clId="{158B1154-4709-55BA-B6F6-CCE5DA1F6A2D}" dt="2025-10-19T11:30:30.407" v="5002"/>
        <pc:sldMkLst>
          <pc:docMk/>
          <pc:sldMk cId="26847707" sldId="283"/>
        </pc:sldMkLst>
        <pc:spChg chg="mod">
          <ac:chgData name="Jai Iyer" userId="9bf4df03-198f-45ce-855e-66baf5ccf9b6" providerId="ADAL" clId="{158B1154-4709-55BA-B6F6-CCE5DA1F6A2D}" dt="2025-10-18T15:24:33.208" v="3488" actId="20577"/>
          <ac:spMkLst>
            <pc:docMk/>
            <pc:sldMk cId="26847707" sldId="283"/>
            <ac:spMk id="2" creationId="{F8901995-7C89-93E8-8C96-CDC4B8DA8CE3}"/>
          </ac:spMkLst>
        </pc:spChg>
        <pc:spChg chg="add mod">
          <ac:chgData name="Jai Iyer" userId="9bf4df03-198f-45ce-855e-66baf5ccf9b6" providerId="ADAL" clId="{158B1154-4709-55BA-B6F6-CCE5DA1F6A2D}" dt="2025-10-19T11:30:00.446" v="4999"/>
          <ac:spMkLst>
            <pc:docMk/>
            <pc:sldMk cId="26847707" sldId="283"/>
            <ac:spMk id="4" creationId="{5D829CD7-F8C9-5E31-CBC2-9AC2AF6EAB98}"/>
          </ac:spMkLst>
        </pc:spChg>
        <pc:spChg chg="add mod">
          <ac:chgData name="Jai Iyer" userId="9bf4df03-198f-45ce-855e-66baf5ccf9b6" providerId="ADAL" clId="{158B1154-4709-55BA-B6F6-CCE5DA1F6A2D}" dt="2025-10-18T16:13:35.330" v="3581" actId="20577"/>
          <ac:spMkLst>
            <pc:docMk/>
            <pc:sldMk cId="26847707" sldId="283"/>
            <ac:spMk id="12" creationId="{3629C312-5362-A7D4-852D-5D8898FAF027}"/>
          </ac:spMkLst>
        </pc:spChg>
        <pc:picChg chg="add mod">
          <ac:chgData name="Jai Iyer" userId="9bf4df03-198f-45ce-855e-66baf5ccf9b6" providerId="ADAL" clId="{158B1154-4709-55BA-B6F6-CCE5DA1F6A2D}" dt="2025-10-19T11:29:23.052" v="4995" actId="208"/>
          <ac:picMkLst>
            <pc:docMk/>
            <pc:sldMk cId="26847707" sldId="283"/>
            <ac:picMk id="11" creationId="{B97B4D28-8A05-21EF-2EFA-579C5274D576}"/>
          </ac:picMkLst>
        </pc:picChg>
      </pc:sldChg>
      <pc:sldChg chg="addSp delSp modSp mod">
        <pc:chgData name="Jai Iyer" userId="9bf4df03-198f-45ce-855e-66baf5ccf9b6" providerId="ADAL" clId="{158B1154-4709-55BA-B6F6-CCE5DA1F6A2D}" dt="2025-10-19T11:30:30.407" v="5002"/>
        <pc:sldMkLst>
          <pc:docMk/>
          <pc:sldMk cId="1566482807" sldId="284"/>
        </pc:sldMkLst>
        <pc:spChg chg="add mod">
          <ac:chgData name="Jai Iyer" userId="9bf4df03-198f-45ce-855e-66baf5ccf9b6" providerId="ADAL" clId="{158B1154-4709-55BA-B6F6-CCE5DA1F6A2D}" dt="2025-10-19T11:30:00.446" v="4999"/>
          <ac:spMkLst>
            <pc:docMk/>
            <pc:sldMk cId="1566482807" sldId="284"/>
            <ac:spMk id="4" creationId="{8C0F1700-7DF0-0EF2-82DA-5AAE196F3022}"/>
          </ac:spMkLst>
        </pc:spChg>
      </pc:sldChg>
      <pc:sldChg chg="addSp delSp modSp">
        <pc:chgData name="Jai Iyer" userId="9bf4df03-198f-45ce-855e-66baf5ccf9b6" providerId="ADAL" clId="{158B1154-4709-55BA-B6F6-CCE5DA1F6A2D}" dt="2025-10-20T09:52:37.657" v="5601" actId="20577"/>
        <pc:sldMkLst>
          <pc:docMk/>
          <pc:sldMk cId="1599721861" sldId="285"/>
        </pc:sldMkLst>
        <pc:spChg chg="mod">
          <ac:chgData name="Jai Iyer" userId="9bf4df03-198f-45ce-855e-66baf5ccf9b6" providerId="ADAL" clId="{158B1154-4709-55BA-B6F6-CCE5DA1F6A2D}" dt="2025-10-20T09:52:37.657" v="5601" actId="20577"/>
          <ac:spMkLst>
            <pc:docMk/>
            <pc:sldMk cId="1599721861" sldId="285"/>
            <ac:spMk id="4" creationId="{EDD8E69F-890B-0DDD-BB32-6AB3C448CE0E}"/>
          </ac:spMkLst>
        </pc:spChg>
        <pc:spChg chg="add mod">
          <ac:chgData name="Jai Iyer" userId="9bf4df03-198f-45ce-855e-66baf5ccf9b6" providerId="ADAL" clId="{158B1154-4709-55BA-B6F6-CCE5DA1F6A2D}" dt="2025-10-19T11:30:00.446" v="4999"/>
          <ac:spMkLst>
            <pc:docMk/>
            <pc:sldMk cId="1599721861" sldId="285"/>
            <ac:spMk id="5" creationId="{99472D6F-CDC6-54A0-2E7D-5C34F704E338}"/>
          </ac:spMkLst>
        </pc:spChg>
      </pc:sldChg>
      <pc:sldChg chg="addSp delSp modSp add mod modAnim modNotesTx">
        <pc:chgData name="Jai Iyer" userId="9bf4df03-198f-45ce-855e-66baf5ccf9b6" providerId="ADAL" clId="{158B1154-4709-55BA-B6F6-CCE5DA1F6A2D}" dt="2025-10-20T09:47:04.237" v="5562" actId="20577"/>
        <pc:sldMkLst>
          <pc:docMk/>
          <pc:sldMk cId="2246672810" sldId="287"/>
        </pc:sldMkLst>
        <pc:spChg chg="mod">
          <ac:chgData name="Jai Iyer" userId="9bf4df03-198f-45ce-855e-66baf5ccf9b6" providerId="ADAL" clId="{158B1154-4709-55BA-B6F6-CCE5DA1F6A2D}" dt="2025-10-18T15:25:18.628" v="3530" actId="20577"/>
          <ac:spMkLst>
            <pc:docMk/>
            <pc:sldMk cId="2246672810" sldId="287"/>
            <ac:spMk id="2" creationId="{4A407A2A-998C-D80E-7192-04AB08898D17}"/>
          </ac:spMkLst>
        </pc:spChg>
        <pc:spChg chg="add mod">
          <ac:chgData name="Jai Iyer" userId="9bf4df03-198f-45ce-855e-66baf5ccf9b6" providerId="ADAL" clId="{158B1154-4709-55BA-B6F6-CCE5DA1F6A2D}" dt="2025-10-19T11:30:00.446" v="4999"/>
          <ac:spMkLst>
            <pc:docMk/>
            <pc:sldMk cId="2246672810" sldId="287"/>
            <ac:spMk id="4" creationId="{5459D493-BAAE-50EE-70A9-CB031D16C322}"/>
          </ac:spMkLst>
        </pc:spChg>
        <pc:spChg chg="add mod">
          <ac:chgData name="Jai Iyer" userId="9bf4df03-198f-45ce-855e-66baf5ccf9b6" providerId="ADAL" clId="{158B1154-4709-55BA-B6F6-CCE5DA1F6A2D}" dt="2025-10-18T17:06:33.878" v="4101" actId="767"/>
          <ac:spMkLst>
            <pc:docMk/>
            <pc:sldMk cId="2246672810" sldId="287"/>
            <ac:spMk id="8" creationId="{0AE7283C-9234-CC98-FFFB-1ED180170075}"/>
          </ac:spMkLst>
        </pc:spChg>
        <pc:picChg chg="add mod">
          <ac:chgData name="Jai Iyer" userId="9bf4df03-198f-45ce-855e-66baf5ccf9b6" providerId="ADAL" clId="{158B1154-4709-55BA-B6F6-CCE5DA1F6A2D}" dt="2025-10-18T16:52:48.978" v="3634" actId="1076"/>
          <ac:picMkLst>
            <pc:docMk/>
            <pc:sldMk cId="2246672810" sldId="287"/>
            <ac:picMk id="5" creationId="{16D93CCD-20E3-B9DC-8954-28A061194432}"/>
          </ac:picMkLst>
        </pc:picChg>
        <pc:picChg chg="add mod">
          <ac:chgData name="Jai Iyer" userId="9bf4df03-198f-45ce-855e-66baf5ccf9b6" providerId="ADAL" clId="{158B1154-4709-55BA-B6F6-CCE5DA1F6A2D}" dt="2025-10-18T16:52:50.912" v="3635" actId="1076"/>
          <ac:picMkLst>
            <pc:docMk/>
            <pc:sldMk cId="2246672810" sldId="287"/>
            <ac:picMk id="7" creationId="{7F57A4E9-FEC1-5AF8-89BC-B38C81A51E48}"/>
          </ac:picMkLst>
        </pc:picChg>
      </pc:sldChg>
      <pc:sldChg chg="addSp delSp modSp mod addAnim delAnim modAnim">
        <pc:chgData name="Jai Iyer" userId="9bf4df03-198f-45ce-855e-66baf5ccf9b6" providerId="ADAL" clId="{158B1154-4709-55BA-B6F6-CCE5DA1F6A2D}" dt="2025-10-20T09:20:00.110" v="5555"/>
        <pc:sldMkLst>
          <pc:docMk/>
          <pc:sldMk cId="410817143" sldId="288"/>
        </pc:sldMkLst>
        <pc:spChg chg="mod">
          <ac:chgData name="Jai Iyer" userId="9bf4df03-198f-45ce-855e-66baf5ccf9b6" providerId="ADAL" clId="{158B1154-4709-55BA-B6F6-CCE5DA1F6A2D}" dt="2025-10-20T09:15:50.370" v="5533" actId="1076"/>
          <ac:spMkLst>
            <pc:docMk/>
            <pc:sldMk cId="410817143" sldId="288"/>
            <ac:spMk id="2" creationId="{20A2CD41-7091-1C75-775E-4475E8883B2B}"/>
          </ac:spMkLst>
        </pc:spChg>
        <pc:spChg chg="mod">
          <ac:chgData name="Jai Iyer" userId="9bf4df03-198f-45ce-855e-66baf5ccf9b6" providerId="ADAL" clId="{158B1154-4709-55BA-B6F6-CCE5DA1F6A2D}" dt="2025-10-20T09:15:50.370" v="5533" actId="1076"/>
          <ac:spMkLst>
            <pc:docMk/>
            <pc:sldMk cId="410817143" sldId="288"/>
            <ac:spMk id="4" creationId="{7AAA06B7-FDD6-67F9-8EA7-D51EF20C49E5}"/>
          </ac:spMkLst>
        </pc:spChg>
        <pc:spChg chg="add mod">
          <ac:chgData name="Jai Iyer" userId="9bf4df03-198f-45ce-855e-66baf5ccf9b6" providerId="ADAL" clId="{158B1154-4709-55BA-B6F6-CCE5DA1F6A2D}" dt="2025-10-20T09:15:50.370" v="5533" actId="1076"/>
          <ac:spMkLst>
            <pc:docMk/>
            <pc:sldMk cId="410817143" sldId="288"/>
            <ac:spMk id="5" creationId="{73A86DF6-9C89-F2BA-62B3-E0CFEBEA6567}"/>
          </ac:spMkLst>
        </pc:spChg>
        <pc:spChg chg="mod">
          <ac:chgData name="Jai Iyer" userId="9bf4df03-198f-45ce-855e-66baf5ccf9b6" providerId="ADAL" clId="{158B1154-4709-55BA-B6F6-CCE5DA1F6A2D}" dt="2025-10-20T09:19:37.214" v="5554" actId="207"/>
          <ac:spMkLst>
            <pc:docMk/>
            <pc:sldMk cId="410817143" sldId="288"/>
            <ac:spMk id="9" creationId="{9B2100C4-E86C-EE41-B424-4FB140B7D012}"/>
          </ac:spMkLst>
        </pc:spChg>
        <pc:spChg chg="add del mod">
          <ac:chgData name="Jai Iyer" userId="9bf4df03-198f-45ce-855e-66baf5ccf9b6" providerId="ADAL" clId="{158B1154-4709-55BA-B6F6-CCE5DA1F6A2D}" dt="2025-10-20T09:18:38.068" v="5551" actId="1037"/>
          <ac:spMkLst>
            <pc:docMk/>
            <pc:sldMk cId="410817143" sldId="288"/>
            <ac:spMk id="11" creationId="{59A9EA70-2D7E-3BAE-E41A-D3DF2DABFA4D}"/>
          </ac:spMkLst>
        </pc:spChg>
        <pc:spChg chg="add del mod">
          <ac:chgData name="Jai Iyer" userId="9bf4df03-198f-45ce-855e-66baf5ccf9b6" providerId="ADAL" clId="{158B1154-4709-55BA-B6F6-CCE5DA1F6A2D}" dt="2025-10-20T09:17:43.798" v="5548" actId="1076"/>
          <ac:spMkLst>
            <pc:docMk/>
            <pc:sldMk cId="410817143" sldId="288"/>
            <ac:spMk id="12" creationId="{BECE3788-365E-8532-6414-2540761A1E1C}"/>
          </ac:spMkLst>
        </pc:spChg>
        <pc:spChg chg="add del mod topLvl">
          <ac:chgData name="Jai Iyer" userId="9bf4df03-198f-45ce-855e-66baf5ccf9b6" providerId="ADAL" clId="{158B1154-4709-55BA-B6F6-CCE5DA1F6A2D}" dt="2025-10-20T09:16:17.477" v="5539" actId="1076"/>
          <ac:spMkLst>
            <pc:docMk/>
            <pc:sldMk cId="410817143" sldId="288"/>
            <ac:spMk id="13" creationId="{8BBA8267-3350-E319-606B-91D960F10C79}"/>
          </ac:spMkLst>
        </pc:spChg>
        <pc:spChg chg="add del mod topLvl">
          <ac:chgData name="Jai Iyer" userId="9bf4df03-198f-45ce-855e-66baf5ccf9b6" providerId="ADAL" clId="{158B1154-4709-55BA-B6F6-CCE5DA1F6A2D}" dt="2025-10-20T09:16:25.509" v="5541" actId="1076"/>
          <ac:spMkLst>
            <pc:docMk/>
            <pc:sldMk cId="410817143" sldId="288"/>
            <ac:spMk id="14" creationId="{D528E8BB-AE2E-FD5B-5F29-FD16E3B96AE7}"/>
          </ac:spMkLst>
        </pc:spChg>
        <pc:picChg chg="mod">
          <ac:chgData name="Jai Iyer" userId="9bf4df03-198f-45ce-855e-66baf5ccf9b6" providerId="ADAL" clId="{158B1154-4709-55BA-B6F6-CCE5DA1F6A2D}" dt="2025-10-20T09:16:11.442" v="5535" actId="165"/>
          <ac:picMkLst>
            <pc:docMk/>
            <pc:sldMk cId="410817143" sldId="288"/>
            <ac:picMk id="7" creationId="{DD06B540-A9AF-704A-2B52-682CFC288EF9}"/>
          </ac:picMkLst>
        </pc:picChg>
      </pc:sldChg>
      <pc:sldChg chg="addSp delSp modSp add mod">
        <pc:chgData name="Jai Iyer" userId="9bf4df03-198f-45ce-855e-66baf5ccf9b6" providerId="ADAL" clId="{158B1154-4709-55BA-B6F6-CCE5DA1F6A2D}" dt="2025-10-19T11:30:30.407" v="5002"/>
        <pc:sldMkLst>
          <pc:docMk/>
          <pc:sldMk cId="2175979088" sldId="289"/>
        </pc:sldMkLst>
        <pc:spChg chg="add mod">
          <ac:chgData name="Jai Iyer" userId="9bf4df03-198f-45ce-855e-66baf5ccf9b6" providerId="ADAL" clId="{158B1154-4709-55BA-B6F6-CCE5DA1F6A2D}" dt="2025-10-19T11:30:00.446" v="4999"/>
          <ac:spMkLst>
            <pc:docMk/>
            <pc:sldMk cId="2175979088" sldId="289"/>
            <ac:spMk id="5" creationId="{E75D6531-E087-1F62-A232-7C3388705282}"/>
          </ac:spMkLst>
        </pc:spChg>
        <pc:spChg chg="mod">
          <ac:chgData name="Jai Iyer" userId="9bf4df03-198f-45ce-855e-66baf5ccf9b6" providerId="ADAL" clId="{158B1154-4709-55BA-B6F6-CCE5DA1F6A2D}" dt="2025-10-18T16:16:51.311" v="3589" actId="20577"/>
          <ac:spMkLst>
            <pc:docMk/>
            <pc:sldMk cId="2175979088" sldId="289"/>
            <ac:spMk id="12" creationId="{7181105F-E1EB-E8F9-0EDF-4D055B47D509}"/>
          </ac:spMkLst>
        </pc:spChg>
        <pc:picChg chg="add mod">
          <ac:chgData name="Jai Iyer" userId="9bf4df03-198f-45ce-855e-66baf5ccf9b6" providerId="ADAL" clId="{158B1154-4709-55BA-B6F6-CCE5DA1F6A2D}" dt="2025-10-19T11:29:25.569" v="4996" actId="208"/>
          <ac:picMkLst>
            <pc:docMk/>
            <pc:sldMk cId="2175979088" sldId="289"/>
            <ac:picMk id="4" creationId="{02466DD8-4A8A-6E77-69EB-8AFFE96984A3}"/>
          </ac:picMkLst>
        </pc:picChg>
      </pc:sldChg>
      <pc:sldChg chg="addSp delSp modSp ord">
        <pc:chgData name="Jai Iyer" userId="9bf4df03-198f-45ce-855e-66baf5ccf9b6" providerId="ADAL" clId="{158B1154-4709-55BA-B6F6-CCE5DA1F6A2D}" dt="2025-10-20T09:01:51.194" v="5510" actId="20578"/>
        <pc:sldMkLst>
          <pc:docMk/>
          <pc:sldMk cId="4013983250" sldId="290"/>
        </pc:sldMkLst>
        <pc:spChg chg="add mod">
          <ac:chgData name="Jai Iyer" userId="9bf4df03-198f-45ce-855e-66baf5ccf9b6" providerId="ADAL" clId="{158B1154-4709-55BA-B6F6-CCE5DA1F6A2D}" dt="2025-10-19T11:30:00.446" v="4999"/>
          <ac:spMkLst>
            <pc:docMk/>
            <pc:sldMk cId="4013983250" sldId="290"/>
            <ac:spMk id="5" creationId="{6B59F065-9F32-D57F-0117-16DA26597C98}"/>
          </ac:spMkLst>
        </pc:spChg>
      </pc:sldChg>
      <pc:sldChg chg="addSp delSp modSp add mod modAnim">
        <pc:chgData name="Jai Iyer" userId="9bf4df03-198f-45ce-855e-66baf5ccf9b6" providerId="ADAL" clId="{158B1154-4709-55BA-B6F6-CCE5DA1F6A2D}" dt="2025-10-19T11:42:46.922" v="5196" actId="20577"/>
        <pc:sldMkLst>
          <pc:docMk/>
          <pc:sldMk cId="3857362752" sldId="291"/>
        </pc:sldMkLst>
        <pc:spChg chg="mod">
          <ac:chgData name="Jai Iyer" userId="9bf4df03-198f-45ce-855e-66baf5ccf9b6" providerId="ADAL" clId="{158B1154-4709-55BA-B6F6-CCE5DA1F6A2D}" dt="2025-10-19T11:22:07.678" v="4180" actId="20577"/>
          <ac:spMkLst>
            <pc:docMk/>
            <pc:sldMk cId="3857362752" sldId="291"/>
            <ac:spMk id="2" creationId="{B6BD3168-0639-3E63-C0F7-270D3B4844B0}"/>
          </ac:spMkLst>
        </pc:spChg>
        <pc:spChg chg="mod">
          <ac:chgData name="Jai Iyer" userId="9bf4df03-198f-45ce-855e-66baf5ccf9b6" providerId="ADAL" clId="{158B1154-4709-55BA-B6F6-CCE5DA1F6A2D}" dt="2025-10-19T11:42:46.922" v="5196" actId="20577"/>
          <ac:spMkLst>
            <pc:docMk/>
            <pc:sldMk cId="3857362752" sldId="291"/>
            <ac:spMk id="3" creationId="{7226D358-9F68-7411-8117-9CC25B4C6501}"/>
          </ac:spMkLst>
        </pc:spChg>
        <pc:spChg chg="add mod">
          <ac:chgData name="Jai Iyer" userId="9bf4df03-198f-45ce-855e-66baf5ccf9b6" providerId="ADAL" clId="{158B1154-4709-55BA-B6F6-CCE5DA1F6A2D}" dt="2025-10-19T11:30:00.446" v="4999"/>
          <ac:spMkLst>
            <pc:docMk/>
            <pc:sldMk cId="3857362752" sldId="291"/>
            <ac:spMk id="5" creationId="{13908916-08CA-FB44-6A9A-9FA1C87F7083}"/>
          </ac:spMkLst>
        </pc:spChg>
      </pc:sldChg>
      <pc:sldChg chg="add">
        <pc:chgData name="Jai Iyer" userId="9bf4df03-198f-45ce-855e-66baf5ccf9b6" providerId="ADAL" clId="{158B1154-4709-55BA-B6F6-CCE5DA1F6A2D}" dt="2025-10-19T11:43:27.346" v="5197" actId="2890"/>
        <pc:sldMkLst>
          <pc:docMk/>
          <pc:sldMk cId="4085807628" sldId="295"/>
        </pc:sldMkLst>
      </pc:sldChg>
      <pc:sldChg chg="modSp mod">
        <pc:chgData name="Jai Iyer" userId="9bf4df03-198f-45ce-855e-66baf5ccf9b6" providerId="ADAL" clId="{158B1154-4709-55BA-B6F6-CCE5DA1F6A2D}" dt="2025-10-20T09:56:01.774" v="5610" actId="207"/>
        <pc:sldMkLst>
          <pc:docMk/>
          <pc:sldMk cId="2221851771" sldId="296"/>
        </pc:sldMkLst>
        <pc:spChg chg="mod">
          <ac:chgData name="Jai Iyer" userId="9bf4df03-198f-45ce-855e-66baf5ccf9b6" providerId="ADAL" clId="{158B1154-4709-55BA-B6F6-CCE5DA1F6A2D}" dt="2025-10-20T09:56:01.774" v="5610" actId="207"/>
          <ac:spMkLst>
            <pc:docMk/>
            <pc:sldMk cId="2221851771" sldId="296"/>
            <ac:spMk id="6" creationId="{C1B40A36-7A20-1C8A-7DC7-21173CFFC3EF}"/>
          </ac:spMkLst>
        </pc:spChg>
      </pc:sldChg>
      <pc:sldChg chg="modSp mod ord">
        <pc:chgData name="Jai Iyer" userId="9bf4df03-198f-45ce-855e-66baf5ccf9b6" providerId="ADAL" clId="{158B1154-4709-55BA-B6F6-CCE5DA1F6A2D}" dt="2025-10-20T09:50:41.241" v="5573" actId="20577"/>
        <pc:sldMkLst>
          <pc:docMk/>
          <pc:sldMk cId="4145727456" sldId="298"/>
        </pc:sldMkLst>
        <pc:spChg chg="mod">
          <ac:chgData name="Jai Iyer" userId="9bf4df03-198f-45ce-855e-66baf5ccf9b6" providerId="ADAL" clId="{158B1154-4709-55BA-B6F6-CCE5DA1F6A2D}" dt="2025-10-20T09:50:41.241" v="5573" actId="20577"/>
          <ac:spMkLst>
            <pc:docMk/>
            <pc:sldMk cId="4145727456" sldId="298"/>
            <ac:spMk id="3" creationId="{826D27D1-2927-0835-396E-444469E340BB}"/>
          </ac:spMkLst>
        </pc:spChg>
      </pc:sldChg>
    </pc:docChg>
  </pc:docChgLst>
  <pc:docChgLst>
    <pc:chgData name="Venkatesh Elayaraja" userId="77da07ba-f73c-4833-878d-1244ba9ea944" providerId="ADAL" clId="{68D1EF97-A0E5-4964-A216-A88BFBEEC830}"/>
    <pc:docChg chg="undo redo custSel addSld delSld modSld sldOrd">
      <pc:chgData name="Venkatesh Elayaraja" userId="77da07ba-f73c-4833-878d-1244ba9ea944" providerId="ADAL" clId="{68D1EF97-A0E5-4964-A216-A88BFBEEC830}" dt="2025-10-20T10:24:41.266" v="879" actId="1076"/>
      <pc:docMkLst>
        <pc:docMk/>
      </pc:docMkLst>
      <pc:sldChg chg="modSp mod">
        <pc:chgData name="Venkatesh Elayaraja" userId="77da07ba-f73c-4833-878d-1244ba9ea944" providerId="ADAL" clId="{68D1EF97-A0E5-4964-A216-A88BFBEEC830}" dt="2025-10-19T16:20:38.256" v="752"/>
        <pc:sldMkLst>
          <pc:docMk/>
          <pc:sldMk cId="368386435" sldId="264"/>
        </pc:sldMkLst>
        <pc:spChg chg="mod">
          <ac:chgData name="Venkatesh Elayaraja" userId="77da07ba-f73c-4833-878d-1244ba9ea944" providerId="ADAL" clId="{68D1EF97-A0E5-4964-A216-A88BFBEEC830}" dt="2025-10-19T16:20:38.256" v="752"/>
          <ac:spMkLst>
            <pc:docMk/>
            <pc:sldMk cId="368386435" sldId="264"/>
            <ac:spMk id="3" creationId="{AF6B859E-E61B-CB68-117D-7EB2D641BEB6}"/>
          </ac:spMkLst>
        </pc:spChg>
      </pc:sldChg>
      <pc:sldChg chg="modSp mod">
        <pc:chgData name="Venkatesh Elayaraja" userId="77da07ba-f73c-4833-878d-1244ba9ea944" providerId="ADAL" clId="{68D1EF97-A0E5-4964-A216-A88BFBEEC830}" dt="2025-10-19T13:12:36.879" v="548" actId="20577"/>
        <pc:sldMkLst>
          <pc:docMk/>
          <pc:sldMk cId="2130791293" sldId="266"/>
        </pc:sldMkLst>
        <pc:spChg chg="mod">
          <ac:chgData name="Venkatesh Elayaraja" userId="77da07ba-f73c-4833-878d-1244ba9ea944" providerId="ADAL" clId="{68D1EF97-A0E5-4964-A216-A88BFBEEC830}" dt="2025-10-19T13:12:36.879" v="548" actId="20577"/>
          <ac:spMkLst>
            <pc:docMk/>
            <pc:sldMk cId="2130791293" sldId="266"/>
            <ac:spMk id="4" creationId="{C71841DD-A974-5AB4-AFBE-AF835042059F}"/>
          </ac:spMkLst>
        </pc:spChg>
      </pc:sldChg>
      <pc:sldChg chg="modSp mod">
        <pc:chgData name="Venkatesh Elayaraja" userId="77da07ba-f73c-4833-878d-1244ba9ea944" providerId="ADAL" clId="{68D1EF97-A0E5-4964-A216-A88BFBEEC830}" dt="2025-10-19T13:33:55.063" v="601"/>
        <pc:sldMkLst>
          <pc:docMk/>
          <pc:sldMk cId="3015130210" sldId="267"/>
        </pc:sldMkLst>
        <pc:spChg chg="mod">
          <ac:chgData name="Venkatesh Elayaraja" userId="77da07ba-f73c-4833-878d-1244ba9ea944" providerId="ADAL" clId="{68D1EF97-A0E5-4964-A216-A88BFBEEC830}" dt="2025-10-19T13:33:55.063" v="601"/>
          <ac:spMkLst>
            <pc:docMk/>
            <pc:sldMk cId="3015130210" sldId="267"/>
            <ac:spMk id="4" creationId="{B16295B1-C7B2-88FD-8615-7AB5C54FBE84}"/>
          </ac:spMkLst>
        </pc:spChg>
      </pc:sldChg>
      <pc:sldChg chg="modSp mod">
        <pc:chgData name="Venkatesh Elayaraja" userId="77da07ba-f73c-4833-878d-1244ba9ea944" providerId="ADAL" clId="{68D1EF97-A0E5-4964-A216-A88BFBEEC830}" dt="2025-10-19T11:01:07.726" v="277" actId="1076"/>
        <pc:sldMkLst>
          <pc:docMk/>
          <pc:sldMk cId="3337279384" sldId="269"/>
        </pc:sldMkLst>
        <pc:picChg chg="mod">
          <ac:chgData name="Venkatesh Elayaraja" userId="77da07ba-f73c-4833-878d-1244ba9ea944" providerId="ADAL" clId="{68D1EF97-A0E5-4964-A216-A88BFBEEC830}" dt="2025-10-19T11:01:07.726" v="277" actId="1076"/>
          <ac:picMkLst>
            <pc:docMk/>
            <pc:sldMk cId="3337279384" sldId="269"/>
            <ac:picMk id="14" creationId="{65D2EAE5-3B57-497C-BA8C-ECBFDF868101}"/>
          </ac:picMkLst>
        </pc:picChg>
      </pc:sldChg>
      <pc:sldChg chg="addSp delSp modSp add mod">
        <pc:chgData name="Venkatesh Elayaraja" userId="77da07ba-f73c-4833-878d-1244ba9ea944" providerId="ADAL" clId="{68D1EF97-A0E5-4964-A216-A88BFBEEC830}" dt="2025-10-19T16:23:41.149" v="758" actId="1076"/>
        <pc:sldMkLst>
          <pc:docMk/>
          <pc:sldMk cId="1202386626" sldId="276"/>
        </pc:sldMkLst>
        <pc:spChg chg="mod">
          <ac:chgData name="Venkatesh Elayaraja" userId="77da07ba-f73c-4833-878d-1244ba9ea944" providerId="ADAL" clId="{68D1EF97-A0E5-4964-A216-A88BFBEEC830}" dt="2025-10-18T14:04:19.728" v="94"/>
          <ac:spMkLst>
            <pc:docMk/>
            <pc:sldMk cId="1202386626" sldId="276"/>
            <ac:spMk id="2" creationId="{0FE9BBA6-5473-1FCA-4C10-5307AE73FDD6}"/>
          </ac:spMkLst>
        </pc:spChg>
        <pc:spChg chg="add mod">
          <ac:chgData name="Venkatesh Elayaraja" userId="77da07ba-f73c-4833-878d-1244ba9ea944" providerId="ADAL" clId="{68D1EF97-A0E5-4964-A216-A88BFBEEC830}" dt="2025-10-19T10:58:59.257" v="271" actId="1076"/>
          <ac:spMkLst>
            <pc:docMk/>
            <pc:sldMk cId="1202386626" sldId="276"/>
            <ac:spMk id="12" creationId="{79258FAA-21F5-DFC4-A64A-493E9887C206}"/>
          </ac:spMkLst>
        </pc:spChg>
        <pc:picChg chg="add mod modCrop">
          <ac:chgData name="Venkatesh Elayaraja" userId="77da07ba-f73c-4833-878d-1244ba9ea944" providerId="ADAL" clId="{68D1EF97-A0E5-4964-A216-A88BFBEEC830}" dt="2025-10-19T16:23:41.149" v="758" actId="1076"/>
          <ac:picMkLst>
            <pc:docMk/>
            <pc:sldMk cId="1202386626" sldId="276"/>
            <ac:picMk id="5" creationId="{4D854B41-9D4D-6820-1ABF-63FDF092D240}"/>
          </ac:picMkLst>
        </pc:picChg>
      </pc:sldChg>
      <pc:sldChg chg="modSp mod">
        <pc:chgData name="Venkatesh Elayaraja" userId="77da07ba-f73c-4833-878d-1244ba9ea944" providerId="ADAL" clId="{68D1EF97-A0E5-4964-A216-A88BFBEEC830}" dt="2025-10-19T11:01:36.169" v="281" actId="1035"/>
        <pc:sldMkLst>
          <pc:docMk/>
          <pc:sldMk cId="1708594523" sldId="280"/>
        </pc:sldMkLst>
        <pc:picChg chg="mod">
          <ac:chgData name="Venkatesh Elayaraja" userId="77da07ba-f73c-4833-878d-1244ba9ea944" providerId="ADAL" clId="{68D1EF97-A0E5-4964-A216-A88BFBEEC830}" dt="2025-10-19T11:01:36.169" v="281" actId="1035"/>
          <ac:picMkLst>
            <pc:docMk/>
            <pc:sldMk cId="1708594523" sldId="280"/>
            <ac:picMk id="10" creationId="{D833A728-A868-E122-A129-FC80F22DC570}"/>
          </ac:picMkLst>
        </pc:picChg>
      </pc:sldChg>
      <pc:sldChg chg="modSp mod">
        <pc:chgData name="Venkatesh Elayaraja" userId="77da07ba-f73c-4833-878d-1244ba9ea944" providerId="ADAL" clId="{68D1EF97-A0E5-4964-A216-A88BFBEEC830}" dt="2025-10-19T14:37:15.464" v="691" actId="1076"/>
        <pc:sldMkLst>
          <pc:docMk/>
          <pc:sldMk cId="26847707" sldId="283"/>
        </pc:sldMkLst>
        <pc:picChg chg="mod">
          <ac:chgData name="Venkatesh Elayaraja" userId="77da07ba-f73c-4833-878d-1244ba9ea944" providerId="ADAL" clId="{68D1EF97-A0E5-4964-A216-A88BFBEEC830}" dt="2025-10-19T14:37:15.464" v="691" actId="1076"/>
          <ac:picMkLst>
            <pc:docMk/>
            <pc:sldMk cId="26847707" sldId="283"/>
            <ac:picMk id="11" creationId="{B97B4D28-8A05-21EF-2EFA-579C5274D576}"/>
          </ac:picMkLst>
        </pc:picChg>
      </pc:sldChg>
      <pc:sldChg chg="modSp mod">
        <pc:chgData name="Venkatesh Elayaraja" userId="77da07ba-f73c-4833-878d-1244ba9ea944" providerId="ADAL" clId="{68D1EF97-A0E5-4964-A216-A88BFBEEC830}" dt="2025-10-19T11:02:39.005" v="305" actId="1036"/>
        <pc:sldMkLst>
          <pc:docMk/>
          <pc:sldMk cId="1566482807" sldId="284"/>
        </pc:sldMkLst>
      </pc:sldChg>
      <pc:sldChg chg="modSp mod">
        <pc:chgData name="Venkatesh Elayaraja" userId="77da07ba-f73c-4833-878d-1244ba9ea944" providerId="ADAL" clId="{68D1EF97-A0E5-4964-A216-A88BFBEEC830}" dt="2025-10-19T14:30:59.803" v="605" actId="554"/>
        <pc:sldMkLst>
          <pc:docMk/>
          <pc:sldMk cId="2246672810" sldId="287"/>
        </pc:sldMkLst>
        <pc:picChg chg="mod">
          <ac:chgData name="Venkatesh Elayaraja" userId="77da07ba-f73c-4833-878d-1244ba9ea944" providerId="ADAL" clId="{68D1EF97-A0E5-4964-A216-A88BFBEEC830}" dt="2025-10-19T14:30:59.803" v="605" actId="554"/>
          <ac:picMkLst>
            <pc:docMk/>
            <pc:sldMk cId="2246672810" sldId="287"/>
            <ac:picMk id="5" creationId="{16D93CCD-20E3-B9DC-8954-28A061194432}"/>
          </ac:picMkLst>
        </pc:picChg>
        <pc:picChg chg="mod">
          <ac:chgData name="Venkatesh Elayaraja" userId="77da07ba-f73c-4833-878d-1244ba9ea944" providerId="ADAL" clId="{68D1EF97-A0E5-4964-A216-A88BFBEEC830}" dt="2025-10-19T14:30:59.803" v="605" actId="554"/>
          <ac:picMkLst>
            <pc:docMk/>
            <pc:sldMk cId="2246672810" sldId="287"/>
            <ac:picMk id="7" creationId="{7F57A4E9-FEC1-5AF8-89BC-B38C81A51E48}"/>
          </ac:picMkLst>
        </pc:picChg>
      </pc:sldChg>
      <pc:sldChg chg="modSp mod">
        <pc:chgData name="Venkatesh Elayaraja" userId="77da07ba-f73c-4833-878d-1244ba9ea944" providerId="ADAL" clId="{68D1EF97-A0E5-4964-A216-A88BFBEEC830}" dt="2025-10-19T14:37:11.630" v="690" actId="1076"/>
        <pc:sldMkLst>
          <pc:docMk/>
          <pc:sldMk cId="2175979088" sldId="289"/>
        </pc:sldMkLst>
        <pc:picChg chg="mod">
          <ac:chgData name="Venkatesh Elayaraja" userId="77da07ba-f73c-4833-878d-1244ba9ea944" providerId="ADAL" clId="{68D1EF97-A0E5-4964-A216-A88BFBEEC830}" dt="2025-10-19T14:37:11.630" v="690" actId="1076"/>
          <ac:picMkLst>
            <pc:docMk/>
            <pc:sldMk cId="2175979088" sldId="289"/>
            <ac:picMk id="4" creationId="{02466DD8-4A8A-6E77-69EB-8AFFE96984A3}"/>
          </ac:picMkLst>
        </pc:picChg>
      </pc:sldChg>
      <pc:sldChg chg="addSp delSp modSp new mod ord modShow">
        <pc:chgData name="Venkatesh Elayaraja" userId="77da07ba-f73c-4833-878d-1244ba9ea944" providerId="ADAL" clId="{68D1EF97-A0E5-4964-A216-A88BFBEEC830}" dt="2025-10-19T16:48:08.571" v="873" actId="20577"/>
        <pc:sldMkLst>
          <pc:docMk/>
          <pc:sldMk cId="4013983250" sldId="290"/>
        </pc:sldMkLst>
        <pc:spChg chg="add mod">
          <ac:chgData name="Venkatesh Elayaraja" userId="77da07ba-f73c-4833-878d-1244ba9ea944" providerId="ADAL" clId="{68D1EF97-A0E5-4964-A216-A88BFBEEC830}" dt="2025-10-19T16:47:31.870" v="804" actId="1076"/>
          <ac:spMkLst>
            <pc:docMk/>
            <pc:sldMk cId="4013983250" sldId="290"/>
            <ac:spMk id="8" creationId="{8D67BA5E-8E86-7F2F-B376-A06DB0C56FAB}"/>
          </ac:spMkLst>
        </pc:spChg>
        <pc:picChg chg="add mod ord">
          <ac:chgData name="Venkatesh Elayaraja" userId="77da07ba-f73c-4833-878d-1244ba9ea944" providerId="ADAL" clId="{68D1EF97-A0E5-4964-A216-A88BFBEEC830}" dt="2025-10-19T16:46:04.591" v="801" actId="1076"/>
          <ac:picMkLst>
            <pc:docMk/>
            <pc:sldMk cId="4013983250" sldId="290"/>
            <ac:picMk id="6" creationId="{3E49EB03-7FB7-7714-8F67-B8018C3F0F52}"/>
          </ac:picMkLst>
        </pc:picChg>
      </pc:sldChg>
      <pc:sldChg chg="addSp delSp modSp new mod">
        <pc:chgData name="Venkatesh Elayaraja" userId="77da07ba-f73c-4833-878d-1244ba9ea944" providerId="ADAL" clId="{68D1EF97-A0E5-4964-A216-A88BFBEEC830}" dt="2025-10-19T13:00:57.117" v="438" actId="1076"/>
        <pc:sldMkLst>
          <pc:docMk/>
          <pc:sldMk cId="2221851771" sldId="296"/>
        </pc:sldMkLst>
        <pc:spChg chg="add mod">
          <ac:chgData name="Venkatesh Elayaraja" userId="77da07ba-f73c-4833-878d-1244ba9ea944" providerId="ADAL" clId="{68D1EF97-A0E5-4964-A216-A88BFBEEC830}" dt="2025-10-19T13:00:57.117" v="438" actId="1076"/>
          <ac:spMkLst>
            <pc:docMk/>
            <pc:sldMk cId="2221851771" sldId="296"/>
            <ac:spMk id="6" creationId="{C1B40A36-7A20-1C8A-7DC7-21173CFFC3EF}"/>
          </ac:spMkLst>
        </pc:spChg>
        <pc:picChg chg="add mod">
          <ac:chgData name="Venkatesh Elayaraja" userId="77da07ba-f73c-4833-878d-1244ba9ea944" providerId="ADAL" clId="{68D1EF97-A0E5-4964-A216-A88BFBEEC830}" dt="2025-10-19T12:54:02.239" v="380" actId="1582"/>
          <ac:picMkLst>
            <pc:docMk/>
            <pc:sldMk cId="2221851771" sldId="296"/>
            <ac:picMk id="1026" creationId="{BBEE5EED-427A-154A-DD90-18C16964D570}"/>
          </ac:picMkLst>
        </pc:picChg>
      </pc:sldChg>
      <pc:sldChg chg="addSp delSp modSp new mod">
        <pc:chgData name="Venkatesh Elayaraja" userId="77da07ba-f73c-4833-878d-1244ba9ea944" providerId="ADAL" clId="{68D1EF97-A0E5-4964-A216-A88BFBEEC830}" dt="2025-10-20T10:24:41.266" v="879" actId="1076"/>
        <pc:sldMkLst>
          <pc:docMk/>
          <pc:sldMk cId="2245634251" sldId="297"/>
        </pc:sldMkLst>
        <pc:picChg chg="add mod ord modCrop">
          <ac:chgData name="Venkatesh Elayaraja" userId="77da07ba-f73c-4833-878d-1244ba9ea944" providerId="ADAL" clId="{68D1EF97-A0E5-4964-A216-A88BFBEEC830}" dt="2025-10-20T10:24:41.266" v="879" actId="1076"/>
          <ac:picMkLst>
            <pc:docMk/>
            <pc:sldMk cId="2245634251" sldId="297"/>
            <ac:picMk id="8" creationId="{58F34270-2E3E-BC92-A89C-6B7D03D59C42}"/>
          </ac:picMkLst>
        </pc:picChg>
        <pc:picChg chg="add mod ord">
          <ac:chgData name="Venkatesh Elayaraja" userId="77da07ba-f73c-4833-878d-1244ba9ea944" providerId="ADAL" clId="{68D1EF97-A0E5-4964-A216-A88BFBEEC830}" dt="2025-10-20T10:20:43.622" v="874" actId="14826"/>
          <ac:picMkLst>
            <pc:docMk/>
            <pc:sldMk cId="2245634251" sldId="297"/>
            <ac:picMk id="14" creationId="{D966F750-DBA4-5EFE-CE20-9C6B2A492801}"/>
          </ac:picMkLst>
        </pc:picChg>
      </pc:sldChg>
      <pc:sldChg chg="addSp delSp modSp new mod ord">
        <pc:chgData name="Venkatesh Elayaraja" userId="77da07ba-f73c-4833-878d-1244ba9ea944" providerId="ADAL" clId="{68D1EF97-A0E5-4964-A216-A88BFBEEC830}" dt="2025-10-19T16:24:20.993" v="760"/>
        <pc:sldMkLst>
          <pc:docMk/>
          <pc:sldMk cId="4145727456" sldId="298"/>
        </pc:sldMkLst>
        <pc:spChg chg="add mod">
          <ac:chgData name="Venkatesh Elayaraja" userId="77da07ba-f73c-4833-878d-1244ba9ea944" providerId="ADAL" clId="{68D1EF97-A0E5-4964-A216-A88BFBEEC830}" dt="2025-10-19T16:19:40.126" v="741" actId="1076"/>
          <ac:spMkLst>
            <pc:docMk/>
            <pc:sldMk cId="4145727456" sldId="298"/>
            <ac:spMk id="8" creationId="{077777C9-AD76-7A1D-D0C8-3A57AC506128}"/>
          </ac:spMkLst>
        </pc:spChg>
        <pc:picChg chg="add mod">
          <ac:chgData name="Venkatesh Elayaraja" userId="77da07ba-f73c-4833-878d-1244ba9ea944" providerId="ADAL" clId="{68D1EF97-A0E5-4964-A216-A88BFBEEC830}" dt="2025-10-19T16:16:17.257" v="718" actId="1076"/>
          <ac:picMkLst>
            <pc:docMk/>
            <pc:sldMk cId="4145727456" sldId="298"/>
            <ac:picMk id="6" creationId="{14534517-9A61-639E-F7C8-8B99DE0CCBC4}"/>
          </ac:picMkLst>
        </pc:picChg>
      </pc:sldChg>
    </pc:docChg>
  </pc:docChgLst>
  <pc:docChgLst>
    <pc:chgData name="Scott Potter McHaffie" userId="f67d547b-e397-4e12-b70c-b3987ba4c5d8" providerId="ADAL" clId="{53599B78-311D-454F-8ACA-D9C01952DE29}"/>
    <pc:docChg chg="undo redo custSel addSld delSld modSld sldOrd">
      <pc:chgData name="Scott Potter McHaffie" userId="f67d547b-e397-4e12-b70c-b3987ba4c5d8" providerId="ADAL" clId="{53599B78-311D-454F-8ACA-D9C01952DE29}" dt="2025-10-22T09:17:15.613" v="5365" actId="478"/>
      <pc:docMkLst>
        <pc:docMk/>
      </pc:docMkLst>
      <pc:sldChg chg="modSp mod">
        <pc:chgData name="Scott Potter McHaffie" userId="f67d547b-e397-4e12-b70c-b3987ba4c5d8" providerId="ADAL" clId="{53599B78-311D-454F-8ACA-D9C01952DE29}" dt="2025-10-18T11:26:30.783" v="355" actId="1076"/>
        <pc:sldMkLst>
          <pc:docMk/>
          <pc:sldMk cId="208122748" sldId="256"/>
        </pc:sldMkLst>
        <pc:spChg chg="mod">
          <ac:chgData name="Scott Potter McHaffie" userId="f67d547b-e397-4e12-b70c-b3987ba4c5d8" providerId="ADAL" clId="{53599B78-311D-454F-8ACA-D9C01952DE29}" dt="2025-10-18T11:26:30.783" v="355" actId="1076"/>
          <ac:spMkLst>
            <pc:docMk/>
            <pc:sldMk cId="208122748" sldId="256"/>
            <ac:spMk id="4" creationId="{35B07F06-6EA7-7E2D-1EF1-26B024DA7650}"/>
          </ac:spMkLst>
        </pc:spChg>
      </pc:sldChg>
      <pc:sldChg chg="modSp mod">
        <pc:chgData name="Scott Potter McHaffie" userId="f67d547b-e397-4e12-b70c-b3987ba4c5d8" providerId="ADAL" clId="{53599B78-311D-454F-8ACA-D9C01952DE29}" dt="2025-10-13T09:07:12.056" v="14"/>
        <pc:sldMkLst>
          <pc:docMk/>
          <pc:sldMk cId="214614124" sldId="260"/>
        </pc:sldMkLst>
        <pc:spChg chg="mod">
          <ac:chgData name="Scott Potter McHaffie" userId="f67d547b-e397-4e12-b70c-b3987ba4c5d8" providerId="ADAL" clId="{53599B78-311D-454F-8ACA-D9C01952DE29}" dt="2025-10-13T09:07:09.898" v="13" actId="20577"/>
          <ac:spMkLst>
            <pc:docMk/>
            <pc:sldMk cId="214614124" sldId="260"/>
            <ac:spMk id="2" creationId="{00000000-0000-0000-0000-000000000000}"/>
          </ac:spMkLst>
        </pc:spChg>
        <pc:spChg chg="mod">
          <ac:chgData name="Scott Potter McHaffie" userId="f67d547b-e397-4e12-b70c-b3987ba4c5d8" providerId="ADAL" clId="{53599B78-311D-454F-8ACA-D9C01952DE29}" dt="2025-10-13T09:07:12.056" v="14"/>
          <ac:spMkLst>
            <pc:docMk/>
            <pc:sldMk cId="214614124" sldId="260"/>
            <ac:spMk id="3" creationId="{00000000-0000-0000-0000-000000000000}"/>
          </ac:spMkLst>
        </pc:spChg>
      </pc:sldChg>
      <pc:sldChg chg="modSp mod">
        <pc:chgData name="Scott Potter McHaffie" userId="f67d547b-e397-4e12-b70c-b3987ba4c5d8" providerId="ADAL" clId="{53599B78-311D-454F-8ACA-D9C01952DE29}" dt="2025-10-18T11:58:24.891" v="1159" actId="20577"/>
        <pc:sldMkLst>
          <pc:docMk/>
          <pc:sldMk cId="102358633" sldId="261"/>
        </pc:sldMkLst>
      </pc:sldChg>
      <pc:sldChg chg="addSp delSp modSp mod">
        <pc:chgData name="Scott Potter McHaffie" userId="f67d547b-e397-4e12-b70c-b3987ba4c5d8" providerId="ADAL" clId="{53599B78-311D-454F-8ACA-D9C01952DE29}" dt="2025-10-18T13:14:46.697" v="2405" actId="478"/>
        <pc:sldMkLst>
          <pc:docMk/>
          <pc:sldMk cId="3809062915" sldId="262"/>
        </pc:sldMkLst>
      </pc:sldChg>
      <pc:sldChg chg="modSp mod modAnim">
        <pc:chgData name="Scott Potter McHaffie" userId="f67d547b-e397-4e12-b70c-b3987ba4c5d8" providerId="ADAL" clId="{53599B78-311D-454F-8ACA-D9C01952DE29}" dt="2025-10-19T18:56:54.952" v="5363" actId="207"/>
        <pc:sldMkLst>
          <pc:docMk/>
          <pc:sldMk cId="3419481723" sldId="263"/>
        </pc:sldMkLst>
        <pc:spChg chg="mod">
          <ac:chgData name="Scott Potter McHaffie" userId="f67d547b-e397-4e12-b70c-b3987ba4c5d8" providerId="ADAL" clId="{53599B78-311D-454F-8ACA-D9C01952DE29}" dt="2025-10-13T09:08:48.060" v="59" actId="20577"/>
          <ac:spMkLst>
            <pc:docMk/>
            <pc:sldMk cId="3419481723" sldId="263"/>
            <ac:spMk id="2" creationId="{2E1632B3-56C4-0E63-C0C1-73CB172DA79C}"/>
          </ac:spMkLst>
        </pc:spChg>
        <pc:spChg chg="mod">
          <ac:chgData name="Scott Potter McHaffie" userId="f67d547b-e397-4e12-b70c-b3987ba4c5d8" providerId="ADAL" clId="{53599B78-311D-454F-8ACA-D9C01952DE29}" dt="2025-10-19T18:56:54.952" v="5363" actId="207"/>
          <ac:spMkLst>
            <pc:docMk/>
            <pc:sldMk cId="3419481723" sldId="263"/>
            <ac:spMk id="3" creationId="{85BB0216-3216-DA90-BE9A-F6CE07722D8F}"/>
          </ac:spMkLst>
        </pc:spChg>
      </pc:sldChg>
      <pc:sldChg chg="modSp new mod">
        <pc:chgData name="Scott Potter McHaffie" userId="f67d547b-e397-4e12-b70c-b3987ba4c5d8" providerId="ADAL" clId="{53599B78-311D-454F-8ACA-D9C01952DE29}" dt="2025-10-18T12:06:11.449" v="2038" actId="20577"/>
        <pc:sldMkLst>
          <pc:docMk/>
          <pc:sldMk cId="368386435" sldId="264"/>
        </pc:sldMkLst>
        <pc:spChg chg="mod">
          <ac:chgData name="Scott Potter McHaffie" userId="f67d547b-e397-4e12-b70c-b3987ba4c5d8" providerId="ADAL" clId="{53599B78-311D-454F-8ACA-D9C01952DE29}" dt="2025-10-13T09:09:09.961" v="85" actId="20577"/>
          <ac:spMkLst>
            <pc:docMk/>
            <pc:sldMk cId="368386435" sldId="264"/>
            <ac:spMk id="2" creationId="{3CB2B671-9F2B-D0B4-97D7-AD5941477383}"/>
          </ac:spMkLst>
        </pc:spChg>
        <pc:spChg chg="mod">
          <ac:chgData name="Scott Potter McHaffie" userId="f67d547b-e397-4e12-b70c-b3987ba4c5d8" providerId="ADAL" clId="{53599B78-311D-454F-8ACA-D9C01952DE29}" dt="2025-10-18T12:06:11.449" v="2038" actId="20577"/>
          <ac:spMkLst>
            <pc:docMk/>
            <pc:sldMk cId="368386435" sldId="264"/>
            <ac:spMk id="3" creationId="{AF6B859E-E61B-CB68-117D-7EB2D641BEB6}"/>
          </ac:spMkLst>
        </pc:spChg>
      </pc:sldChg>
      <pc:sldChg chg="modSp new mod modShow">
        <pc:chgData name="Scott Potter McHaffie" userId="f67d547b-e397-4e12-b70c-b3987ba4c5d8" providerId="ADAL" clId="{53599B78-311D-454F-8ACA-D9C01952DE29}" dt="2025-10-19T11:57:47.497" v="3859" actId="729"/>
        <pc:sldMkLst>
          <pc:docMk/>
          <pc:sldMk cId="786316363" sldId="265"/>
        </pc:sldMkLst>
      </pc:sldChg>
      <pc:sldChg chg="addSp delSp modSp new mod delAnim modAnim">
        <pc:chgData name="Scott Potter McHaffie" userId="f67d547b-e397-4e12-b70c-b3987ba4c5d8" providerId="ADAL" clId="{53599B78-311D-454F-8ACA-D9C01952DE29}" dt="2025-10-19T11:24:53.375" v="3519" actId="1036"/>
        <pc:sldMkLst>
          <pc:docMk/>
          <pc:sldMk cId="2130791293" sldId="266"/>
        </pc:sldMkLst>
        <pc:spChg chg="mod">
          <ac:chgData name="Scott Potter McHaffie" userId="f67d547b-e397-4e12-b70c-b3987ba4c5d8" providerId="ADAL" clId="{53599B78-311D-454F-8ACA-D9C01952DE29}" dt="2025-10-13T09:10:54.290" v="156" actId="20577"/>
          <ac:spMkLst>
            <pc:docMk/>
            <pc:sldMk cId="2130791293" sldId="266"/>
            <ac:spMk id="2" creationId="{5CEEF392-25E3-6289-4DE7-B2964B243977}"/>
          </ac:spMkLst>
        </pc:spChg>
        <pc:spChg chg="mod">
          <ac:chgData name="Scott Potter McHaffie" userId="f67d547b-e397-4e12-b70c-b3987ba4c5d8" providerId="ADAL" clId="{53599B78-311D-454F-8ACA-D9C01952DE29}" dt="2025-10-19T11:24:53.375" v="3519" actId="1036"/>
          <ac:spMkLst>
            <pc:docMk/>
            <pc:sldMk cId="2130791293" sldId="266"/>
            <ac:spMk id="3" creationId="{E9A11248-4225-EC68-C5C4-FEAA1A2B6DEF}"/>
          </ac:spMkLst>
        </pc:spChg>
        <pc:spChg chg="add mod">
          <ac:chgData name="Scott Potter McHaffie" userId="f67d547b-e397-4e12-b70c-b3987ba4c5d8" providerId="ADAL" clId="{53599B78-311D-454F-8ACA-D9C01952DE29}" dt="2025-10-19T11:24:49.777" v="3517" actId="1036"/>
          <ac:spMkLst>
            <pc:docMk/>
            <pc:sldMk cId="2130791293" sldId="266"/>
            <ac:spMk id="4" creationId="{C71841DD-A974-5AB4-AFBE-AF835042059F}"/>
          </ac:spMkLst>
        </pc:spChg>
        <pc:spChg chg="mod">
          <ac:chgData name="Scott Potter McHaffie" userId="f67d547b-e397-4e12-b70c-b3987ba4c5d8" providerId="ADAL" clId="{53599B78-311D-454F-8ACA-D9C01952DE29}" dt="2025-10-19T11:24:49.777" v="3517" actId="1036"/>
          <ac:spMkLst>
            <pc:docMk/>
            <pc:sldMk cId="2130791293" sldId="266"/>
            <ac:spMk id="5" creationId="{C2CA54B1-3FE2-2584-05E2-314B3CA272B5}"/>
          </ac:spMkLst>
        </pc:spChg>
      </pc:sldChg>
      <pc:sldChg chg="modSp new mod">
        <pc:chgData name="Scott Potter McHaffie" userId="f67d547b-e397-4e12-b70c-b3987ba4c5d8" providerId="ADAL" clId="{53599B78-311D-454F-8ACA-D9C01952DE29}" dt="2025-10-19T12:52:08.360" v="5079" actId="255"/>
        <pc:sldMkLst>
          <pc:docMk/>
          <pc:sldMk cId="3015130210" sldId="267"/>
        </pc:sldMkLst>
        <pc:spChg chg="mod">
          <ac:chgData name="Scott Potter McHaffie" userId="f67d547b-e397-4e12-b70c-b3987ba4c5d8" providerId="ADAL" clId="{53599B78-311D-454F-8ACA-D9C01952DE29}" dt="2025-10-13T09:13:20.993" v="297" actId="20577"/>
          <ac:spMkLst>
            <pc:docMk/>
            <pc:sldMk cId="3015130210" sldId="267"/>
            <ac:spMk id="2" creationId="{409A9091-F6C8-C35D-2443-435BF6F1C3A1}"/>
          </ac:spMkLst>
        </pc:spChg>
        <pc:spChg chg="mod">
          <ac:chgData name="Scott Potter McHaffie" userId="f67d547b-e397-4e12-b70c-b3987ba4c5d8" providerId="ADAL" clId="{53599B78-311D-454F-8ACA-D9C01952DE29}" dt="2025-10-19T12:52:08.360" v="5079" actId="255"/>
          <ac:spMkLst>
            <pc:docMk/>
            <pc:sldMk cId="3015130210" sldId="267"/>
            <ac:spMk id="4" creationId="{B16295B1-C7B2-88FD-8615-7AB5C54FBE84}"/>
          </ac:spMkLst>
        </pc:spChg>
      </pc:sldChg>
      <pc:sldChg chg="addSp delSp modSp add del mod">
        <pc:chgData name="Scott Potter McHaffie" userId="f67d547b-e397-4e12-b70c-b3987ba4c5d8" providerId="ADAL" clId="{53599B78-311D-454F-8ACA-D9C01952DE29}" dt="2025-10-18T11:22:12.343" v="319" actId="47"/>
        <pc:sldMkLst>
          <pc:docMk/>
          <pc:sldMk cId="164074040" sldId="268"/>
        </pc:sldMkLst>
      </pc:sldChg>
      <pc:sldChg chg="new del">
        <pc:chgData name="Scott Potter McHaffie" userId="f67d547b-e397-4e12-b70c-b3987ba4c5d8" providerId="ADAL" clId="{53599B78-311D-454F-8ACA-D9C01952DE29}" dt="2025-10-18T13:11:10.180" v="2294" actId="47"/>
        <pc:sldMkLst>
          <pc:docMk/>
          <pc:sldMk cId="2311462760" sldId="268"/>
        </pc:sldMkLst>
      </pc:sldChg>
      <pc:sldChg chg="add mod modShow">
        <pc:chgData name="Scott Potter McHaffie" userId="f67d547b-e397-4e12-b70c-b3987ba4c5d8" providerId="ADAL" clId="{53599B78-311D-454F-8ACA-D9C01952DE29}" dt="2025-10-18T13:45:37.677" v="2433" actId="729"/>
        <pc:sldMkLst>
          <pc:docMk/>
          <pc:sldMk cId="4262306700" sldId="268"/>
        </pc:sldMkLst>
      </pc:sldChg>
      <pc:sldChg chg="addSp delSp modSp add mod ord delAnim modAnim">
        <pc:chgData name="Scott Potter McHaffie" userId="f67d547b-e397-4e12-b70c-b3987ba4c5d8" providerId="ADAL" clId="{53599B78-311D-454F-8ACA-D9C01952DE29}" dt="2025-10-19T11:33:17.393" v="3637" actId="2085"/>
        <pc:sldMkLst>
          <pc:docMk/>
          <pc:sldMk cId="3337279384" sldId="269"/>
        </pc:sldMkLst>
        <pc:spChg chg="mod">
          <ac:chgData name="Scott Potter McHaffie" userId="f67d547b-e397-4e12-b70c-b3987ba4c5d8" providerId="ADAL" clId="{53599B78-311D-454F-8ACA-D9C01952DE29}" dt="2025-10-19T11:32:09.214" v="3629" actId="1076"/>
          <ac:spMkLst>
            <pc:docMk/>
            <pc:sldMk cId="3337279384" sldId="269"/>
            <ac:spMk id="4" creationId="{BD1ED1B1-FE4C-47EF-6BF5-907587047EA8}"/>
          </ac:spMkLst>
        </pc:spChg>
        <pc:spChg chg="add mod">
          <ac:chgData name="Scott Potter McHaffie" userId="f67d547b-e397-4e12-b70c-b3987ba4c5d8" providerId="ADAL" clId="{53599B78-311D-454F-8ACA-D9C01952DE29}" dt="2025-10-19T11:27:24.910" v="3559" actId="20577"/>
          <ac:spMkLst>
            <pc:docMk/>
            <pc:sldMk cId="3337279384" sldId="269"/>
            <ac:spMk id="8" creationId="{F715B6B8-BFCF-B0F6-D4D7-A0EE957423B1}"/>
          </ac:spMkLst>
        </pc:spChg>
        <pc:spChg chg="add mod">
          <ac:chgData name="Scott Potter McHaffie" userId="f67d547b-e397-4e12-b70c-b3987ba4c5d8" providerId="ADAL" clId="{53599B78-311D-454F-8ACA-D9C01952DE29}" dt="2025-10-19T11:33:17.393" v="3637" actId="2085"/>
          <ac:spMkLst>
            <pc:docMk/>
            <pc:sldMk cId="3337279384" sldId="269"/>
            <ac:spMk id="9" creationId="{793E9C78-42EC-F651-4916-6658CD2D0407}"/>
          </ac:spMkLst>
        </pc:spChg>
        <pc:picChg chg="add mod ord">
          <ac:chgData name="Scott Potter McHaffie" userId="f67d547b-e397-4e12-b70c-b3987ba4c5d8" providerId="ADAL" clId="{53599B78-311D-454F-8ACA-D9C01952DE29}" dt="2025-10-19T11:31:23.874" v="3623" actId="167"/>
          <ac:picMkLst>
            <pc:docMk/>
            <pc:sldMk cId="3337279384" sldId="269"/>
            <ac:picMk id="14" creationId="{65D2EAE5-3B57-497C-BA8C-ECBFDF868101}"/>
          </ac:picMkLst>
        </pc:picChg>
      </pc:sldChg>
      <pc:sldChg chg="addSp delSp modSp add mod">
        <pc:chgData name="Scott Potter McHaffie" userId="f67d547b-e397-4e12-b70c-b3987ba4c5d8" providerId="ADAL" clId="{53599B78-311D-454F-8ACA-D9C01952DE29}" dt="2025-10-19T11:56:37.218" v="3856" actId="1076"/>
        <pc:sldMkLst>
          <pc:docMk/>
          <pc:sldMk cId="3570671832" sldId="270"/>
        </pc:sldMkLst>
        <pc:spChg chg="mod">
          <ac:chgData name="Scott Potter McHaffie" userId="f67d547b-e397-4e12-b70c-b3987ba4c5d8" providerId="ADAL" clId="{53599B78-311D-454F-8ACA-D9C01952DE29}" dt="2025-10-18T13:46:03.776" v="2451" actId="20577"/>
          <ac:spMkLst>
            <pc:docMk/>
            <pc:sldMk cId="3570671832" sldId="270"/>
            <ac:spMk id="2" creationId="{100A2CF2-A546-EC34-2F52-7C4C65823F23}"/>
          </ac:spMkLst>
        </pc:spChg>
        <pc:spChg chg="add mod">
          <ac:chgData name="Scott Potter McHaffie" userId="f67d547b-e397-4e12-b70c-b3987ba4c5d8" providerId="ADAL" clId="{53599B78-311D-454F-8ACA-D9C01952DE29}" dt="2025-10-19T11:56:37.218" v="3856" actId="1076"/>
          <ac:spMkLst>
            <pc:docMk/>
            <pc:sldMk cId="3570671832" sldId="270"/>
            <ac:spMk id="6" creationId="{6B97E8AB-58E7-6DCF-F61A-4CEAAA55601F}"/>
          </ac:spMkLst>
        </pc:spChg>
        <pc:spChg chg="add mod">
          <ac:chgData name="Scott Potter McHaffie" userId="f67d547b-e397-4e12-b70c-b3987ba4c5d8" providerId="ADAL" clId="{53599B78-311D-454F-8ACA-D9C01952DE29}" dt="2025-10-19T11:56:37.218" v="3856" actId="1076"/>
          <ac:spMkLst>
            <pc:docMk/>
            <pc:sldMk cId="3570671832" sldId="270"/>
            <ac:spMk id="7" creationId="{D28635A8-893B-D8A8-DE39-5F89089425BC}"/>
          </ac:spMkLst>
        </pc:spChg>
        <pc:spChg chg="add mod">
          <ac:chgData name="Scott Potter McHaffie" userId="f67d547b-e397-4e12-b70c-b3987ba4c5d8" providerId="ADAL" clId="{53599B78-311D-454F-8ACA-D9C01952DE29}" dt="2025-10-19T11:56:37.218" v="3856" actId="1076"/>
          <ac:spMkLst>
            <pc:docMk/>
            <pc:sldMk cId="3570671832" sldId="270"/>
            <ac:spMk id="9" creationId="{159573A8-8541-972B-8323-5F5F42F39F0F}"/>
          </ac:spMkLst>
        </pc:spChg>
        <pc:spChg chg="add mod">
          <ac:chgData name="Scott Potter McHaffie" userId="f67d547b-e397-4e12-b70c-b3987ba4c5d8" providerId="ADAL" clId="{53599B78-311D-454F-8ACA-D9C01952DE29}" dt="2025-10-19T11:56:37.218" v="3856" actId="1076"/>
          <ac:spMkLst>
            <pc:docMk/>
            <pc:sldMk cId="3570671832" sldId="270"/>
            <ac:spMk id="10" creationId="{484478A4-E2D4-69E3-9BE4-730FDB6B6961}"/>
          </ac:spMkLst>
        </pc:spChg>
        <pc:spChg chg="add mod">
          <ac:chgData name="Scott Potter McHaffie" userId="f67d547b-e397-4e12-b70c-b3987ba4c5d8" providerId="ADAL" clId="{53599B78-311D-454F-8ACA-D9C01952DE29}" dt="2025-10-19T11:56:37.218" v="3856" actId="1076"/>
          <ac:spMkLst>
            <pc:docMk/>
            <pc:sldMk cId="3570671832" sldId="270"/>
            <ac:spMk id="11" creationId="{E40C9726-F8ED-00B9-3F38-EB66AEA309B6}"/>
          </ac:spMkLst>
        </pc:spChg>
        <pc:spChg chg="add mod">
          <ac:chgData name="Scott Potter McHaffie" userId="f67d547b-e397-4e12-b70c-b3987ba4c5d8" providerId="ADAL" clId="{53599B78-311D-454F-8ACA-D9C01952DE29}" dt="2025-10-19T11:56:37.218" v="3856" actId="1076"/>
          <ac:spMkLst>
            <pc:docMk/>
            <pc:sldMk cId="3570671832" sldId="270"/>
            <ac:spMk id="12" creationId="{5238934B-D1E6-8686-D40B-9E91362C706D}"/>
          </ac:spMkLst>
        </pc:spChg>
        <pc:spChg chg="add mod">
          <ac:chgData name="Scott Potter McHaffie" userId="f67d547b-e397-4e12-b70c-b3987ba4c5d8" providerId="ADAL" clId="{53599B78-311D-454F-8ACA-D9C01952DE29}" dt="2025-10-19T11:56:37.218" v="3856" actId="1076"/>
          <ac:spMkLst>
            <pc:docMk/>
            <pc:sldMk cId="3570671832" sldId="270"/>
            <ac:spMk id="13" creationId="{2FD128BF-6133-4746-DC45-13EF706A7EC8}"/>
          </ac:spMkLst>
        </pc:spChg>
        <pc:spChg chg="add mod">
          <ac:chgData name="Scott Potter McHaffie" userId="f67d547b-e397-4e12-b70c-b3987ba4c5d8" providerId="ADAL" clId="{53599B78-311D-454F-8ACA-D9C01952DE29}" dt="2025-10-19T11:56:37.218" v="3856" actId="1076"/>
          <ac:spMkLst>
            <pc:docMk/>
            <pc:sldMk cId="3570671832" sldId="270"/>
            <ac:spMk id="14" creationId="{CD4382D6-B9A0-2D98-541B-D69BB8E5DE10}"/>
          </ac:spMkLst>
        </pc:spChg>
        <pc:picChg chg="add mod">
          <ac:chgData name="Scott Potter McHaffie" userId="f67d547b-e397-4e12-b70c-b3987ba4c5d8" providerId="ADAL" clId="{53599B78-311D-454F-8ACA-D9C01952DE29}" dt="2025-10-19T11:56:37.218" v="3856" actId="1076"/>
          <ac:picMkLst>
            <pc:docMk/>
            <pc:sldMk cId="3570671832" sldId="270"/>
            <ac:picMk id="8" creationId="{0F47F0AA-2E53-1E2A-A8C6-0A9DD419C72D}"/>
          </ac:picMkLst>
        </pc:picChg>
      </pc:sldChg>
      <pc:sldChg chg="add del ord">
        <pc:chgData name="Scott Potter McHaffie" userId="f67d547b-e397-4e12-b70c-b3987ba4c5d8" providerId="ADAL" clId="{53599B78-311D-454F-8ACA-D9C01952DE29}" dt="2025-10-18T13:47:24.601" v="2458" actId="47"/>
        <pc:sldMkLst>
          <pc:docMk/>
          <pc:sldMk cId="678221476" sldId="273"/>
        </pc:sldMkLst>
      </pc:sldChg>
      <pc:sldChg chg="addSp delSp modSp add mod">
        <pc:chgData name="Scott Potter McHaffie" userId="f67d547b-e397-4e12-b70c-b3987ba4c5d8" providerId="ADAL" clId="{53599B78-311D-454F-8ACA-D9C01952DE29}" dt="2025-10-19T12:20:15.430" v="4372" actId="20577"/>
        <pc:sldMkLst>
          <pc:docMk/>
          <pc:sldMk cId="1521904414" sldId="275"/>
        </pc:sldMkLst>
        <pc:spChg chg="mod">
          <ac:chgData name="Scott Potter McHaffie" userId="f67d547b-e397-4e12-b70c-b3987ba4c5d8" providerId="ADAL" clId="{53599B78-311D-454F-8ACA-D9C01952DE29}" dt="2025-10-19T11:26:25.100" v="3525" actId="14100"/>
          <ac:spMkLst>
            <pc:docMk/>
            <pc:sldMk cId="1521904414" sldId="275"/>
            <ac:spMk id="2" creationId="{F8A5D433-F166-0658-7D54-940D36A34EA8}"/>
          </ac:spMkLst>
        </pc:spChg>
        <pc:spChg chg="add mod">
          <ac:chgData name="Scott Potter McHaffie" userId="f67d547b-e397-4e12-b70c-b3987ba4c5d8" providerId="ADAL" clId="{53599B78-311D-454F-8ACA-D9C01952DE29}" dt="2025-10-19T12:20:15.430" v="4372" actId="20577"/>
          <ac:spMkLst>
            <pc:docMk/>
            <pc:sldMk cId="1521904414" sldId="275"/>
            <ac:spMk id="3" creationId="{262A70B8-2631-4DD9-0885-5BDBCF832468}"/>
          </ac:spMkLst>
        </pc:spChg>
        <pc:grpChg chg="add mod">
          <ac:chgData name="Scott Potter McHaffie" userId="f67d547b-e397-4e12-b70c-b3987ba4c5d8" providerId="ADAL" clId="{53599B78-311D-454F-8ACA-D9C01952DE29}" dt="2025-10-19T11:57:08.849" v="3858" actId="1076"/>
          <ac:grpSpMkLst>
            <pc:docMk/>
            <pc:sldMk cId="1521904414" sldId="275"/>
            <ac:grpSpMk id="8" creationId="{F38E7AD8-1E07-70DF-619E-1EF3CA7E5ED0}"/>
          </ac:grpSpMkLst>
        </pc:grpChg>
        <pc:picChg chg="mod">
          <ac:chgData name="Scott Potter McHaffie" userId="f67d547b-e397-4e12-b70c-b3987ba4c5d8" providerId="ADAL" clId="{53599B78-311D-454F-8ACA-D9C01952DE29}" dt="2025-10-19T11:30:07.222" v="3608" actId="164"/>
          <ac:picMkLst>
            <pc:docMk/>
            <pc:sldMk cId="1521904414" sldId="275"/>
            <ac:picMk id="6" creationId="{E34272EF-0A06-E324-1B68-D2E4FAD9382E}"/>
          </ac:picMkLst>
        </pc:picChg>
      </pc:sldChg>
      <pc:sldChg chg="modSp mod">
        <pc:chgData name="Scott Potter McHaffie" userId="f67d547b-e397-4e12-b70c-b3987ba4c5d8" providerId="ADAL" clId="{53599B78-311D-454F-8ACA-D9C01952DE29}" dt="2025-10-19T18:45:40.988" v="5080" actId="14100"/>
        <pc:sldMkLst>
          <pc:docMk/>
          <pc:sldMk cId="1202386626" sldId="276"/>
        </pc:sldMkLst>
        <pc:spChg chg="mod">
          <ac:chgData name="Scott Potter McHaffie" userId="f67d547b-e397-4e12-b70c-b3987ba4c5d8" providerId="ADAL" clId="{53599B78-311D-454F-8ACA-D9C01952DE29}" dt="2025-10-19T18:45:40.988" v="5080" actId="14100"/>
          <ac:spMkLst>
            <pc:docMk/>
            <pc:sldMk cId="1202386626" sldId="276"/>
            <ac:spMk id="2" creationId="{0FE9BBA6-5473-1FCA-4C10-5307AE73FDD6}"/>
          </ac:spMkLst>
        </pc:spChg>
      </pc:sldChg>
      <pc:sldChg chg="modSp new del mod">
        <pc:chgData name="Scott Potter McHaffie" userId="f67d547b-e397-4e12-b70c-b3987ba4c5d8" providerId="ADAL" clId="{53599B78-311D-454F-8ACA-D9C01952DE29}" dt="2025-10-18T15:23:18.322" v="2598" actId="47"/>
        <pc:sldMkLst>
          <pc:docMk/>
          <pc:sldMk cId="2800488829" sldId="277"/>
        </pc:sldMkLst>
      </pc:sldChg>
      <pc:sldChg chg="addSp delSp modSp add mod">
        <pc:chgData name="Scott Potter McHaffie" userId="f67d547b-e397-4e12-b70c-b3987ba4c5d8" providerId="ADAL" clId="{53599B78-311D-454F-8ACA-D9C01952DE29}" dt="2025-10-18T14:10:30.861" v="2549" actId="478"/>
        <pc:sldMkLst>
          <pc:docMk/>
          <pc:sldMk cId="2097145919" sldId="278"/>
        </pc:sldMkLst>
      </pc:sldChg>
      <pc:sldChg chg="modSp mod">
        <pc:chgData name="Scott Potter McHaffie" userId="f67d547b-e397-4e12-b70c-b3987ba4c5d8" providerId="ADAL" clId="{53599B78-311D-454F-8ACA-D9C01952DE29}" dt="2025-10-18T14:11:13.536" v="2553" actId="1076"/>
        <pc:sldMkLst>
          <pc:docMk/>
          <pc:sldMk cId="4025123065" sldId="279"/>
        </pc:sldMkLst>
      </pc:sldChg>
      <pc:sldChg chg="addSp delSp modSp add mod ord modAnim">
        <pc:chgData name="Scott Potter McHaffie" userId="f67d547b-e397-4e12-b70c-b3987ba4c5d8" providerId="ADAL" clId="{53599B78-311D-454F-8ACA-D9C01952DE29}" dt="2025-10-19T12:47:42.418" v="5023" actId="20577"/>
        <pc:sldMkLst>
          <pc:docMk/>
          <pc:sldMk cId="1708594523" sldId="280"/>
        </pc:sldMkLst>
        <pc:spChg chg="mod">
          <ac:chgData name="Scott Potter McHaffie" userId="f67d547b-e397-4e12-b70c-b3987ba4c5d8" providerId="ADAL" clId="{53599B78-311D-454F-8ACA-D9C01952DE29}" dt="2025-10-19T12:11:52.298" v="4188" actId="20577"/>
          <ac:spMkLst>
            <pc:docMk/>
            <pc:sldMk cId="1708594523" sldId="280"/>
            <ac:spMk id="2" creationId="{ED1C8260-FA07-DFFA-640C-F5FC647B1152}"/>
          </ac:spMkLst>
        </pc:spChg>
        <pc:spChg chg="mod">
          <ac:chgData name="Scott Potter McHaffie" userId="f67d547b-e397-4e12-b70c-b3987ba4c5d8" providerId="ADAL" clId="{53599B78-311D-454F-8ACA-D9C01952DE29}" dt="2025-10-19T12:09:45.713" v="4121" actId="1035"/>
          <ac:spMkLst>
            <pc:docMk/>
            <pc:sldMk cId="1708594523" sldId="280"/>
            <ac:spMk id="4" creationId="{654EA967-405C-5B00-7407-EFC04A787053}"/>
          </ac:spMkLst>
        </pc:spChg>
        <pc:spChg chg="add mod">
          <ac:chgData name="Scott Potter McHaffie" userId="f67d547b-e397-4e12-b70c-b3987ba4c5d8" providerId="ADAL" clId="{53599B78-311D-454F-8ACA-D9C01952DE29}" dt="2025-10-19T12:12:09.271" v="4231" actId="1036"/>
          <ac:spMkLst>
            <pc:docMk/>
            <pc:sldMk cId="1708594523" sldId="280"/>
            <ac:spMk id="6" creationId="{6164A015-E80A-E097-F9A7-01DD23C1C1B0}"/>
          </ac:spMkLst>
        </pc:spChg>
        <pc:spChg chg="add mod">
          <ac:chgData name="Scott Potter McHaffie" userId="f67d547b-e397-4e12-b70c-b3987ba4c5d8" providerId="ADAL" clId="{53599B78-311D-454F-8ACA-D9C01952DE29}" dt="2025-10-19T12:12:25.674" v="4232" actId="1076"/>
          <ac:spMkLst>
            <pc:docMk/>
            <pc:sldMk cId="1708594523" sldId="280"/>
            <ac:spMk id="7" creationId="{A4EA9E4F-8996-6890-B6D8-73814DF051C2}"/>
          </ac:spMkLst>
        </pc:spChg>
        <pc:spChg chg="add mod">
          <ac:chgData name="Scott Potter McHaffie" userId="f67d547b-e397-4e12-b70c-b3987ba4c5d8" providerId="ADAL" clId="{53599B78-311D-454F-8ACA-D9C01952DE29}" dt="2025-10-19T12:47:42.418" v="5023" actId="20577"/>
          <ac:spMkLst>
            <pc:docMk/>
            <pc:sldMk cId="1708594523" sldId="280"/>
            <ac:spMk id="8" creationId="{D7243D09-8E7D-478B-EDAC-47FE1AC1415D}"/>
          </ac:spMkLst>
        </pc:spChg>
        <pc:picChg chg="add mod">
          <ac:chgData name="Scott Potter McHaffie" userId="f67d547b-e397-4e12-b70c-b3987ba4c5d8" providerId="ADAL" clId="{53599B78-311D-454F-8ACA-D9C01952DE29}" dt="2025-10-19T12:04:01.759" v="4028" actId="1037"/>
          <ac:picMkLst>
            <pc:docMk/>
            <pc:sldMk cId="1708594523" sldId="280"/>
            <ac:picMk id="9" creationId="{2E501516-A4AA-D4D3-699F-1A516E6DA10F}"/>
          </ac:picMkLst>
        </pc:picChg>
        <pc:picChg chg="add mod">
          <ac:chgData name="Scott Potter McHaffie" userId="f67d547b-e397-4e12-b70c-b3987ba4c5d8" providerId="ADAL" clId="{53599B78-311D-454F-8ACA-D9C01952DE29}" dt="2025-10-19T12:12:09.271" v="4231" actId="1036"/>
          <ac:picMkLst>
            <pc:docMk/>
            <pc:sldMk cId="1708594523" sldId="280"/>
            <ac:picMk id="10" creationId="{D833A728-A868-E122-A129-FC80F22DC570}"/>
          </ac:picMkLst>
        </pc:picChg>
      </pc:sldChg>
      <pc:sldChg chg="del">
        <pc:chgData name="Scott Potter McHaffie" userId="f67d547b-e397-4e12-b70c-b3987ba4c5d8" providerId="ADAL" clId="{53599B78-311D-454F-8ACA-D9C01952DE29}" dt="2025-10-18T15:23:20.221" v="2599" actId="47"/>
        <pc:sldMkLst>
          <pc:docMk/>
          <pc:sldMk cId="2879878342" sldId="281"/>
        </pc:sldMkLst>
      </pc:sldChg>
      <pc:sldChg chg="addSp delSp modSp add mod modAnim">
        <pc:chgData name="Scott Potter McHaffie" userId="f67d547b-e397-4e12-b70c-b3987ba4c5d8" providerId="ADAL" clId="{53599B78-311D-454F-8ACA-D9C01952DE29}" dt="2025-10-19T12:47:33.028" v="5018" actId="20577"/>
        <pc:sldMkLst>
          <pc:docMk/>
          <pc:sldMk cId="1566482807" sldId="284"/>
        </pc:sldMkLst>
        <pc:spChg chg="mod">
          <ac:chgData name="Scott Potter McHaffie" userId="f67d547b-e397-4e12-b70c-b3987ba4c5d8" providerId="ADAL" clId="{53599B78-311D-454F-8ACA-D9C01952DE29}" dt="2025-10-19T12:12:40.649" v="4245" actId="20577"/>
          <ac:spMkLst>
            <pc:docMk/>
            <pc:sldMk cId="1566482807" sldId="284"/>
            <ac:spMk id="2" creationId="{8AD65041-48C2-E257-F059-76A9B8CBCBF3}"/>
          </ac:spMkLst>
        </pc:spChg>
        <pc:spChg chg="add mod">
          <ac:chgData name="Scott Potter McHaffie" userId="f67d547b-e397-4e12-b70c-b3987ba4c5d8" providerId="ADAL" clId="{53599B78-311D-454F-8ACA-D9C01952DE29}" dt="2025-10-19T12:05:09.578" v="4037"/>
          <ac:spMkLst>
            <pc:docMk/>
            <pc:sldMk cId="1566482807" sldId="284"/>
            <ac:spMk id="8" creationId="{8AE5FDD5-0C1C-7BDC-DE93-C6C73395AB89}"/>
          </ac:spMkLst>
        </pc:spChg>
        <pc:spChg chg="add mod">
          <ac:chgData name="Scott Potter McHaffie" userId="f67d547b-e397-4e12-b70c-b3987ba4c5d8" providerId="ADAL" clId="{53599B78-311D-454F-8ACA-D9C01952DE29}" dt="2025-10-19T12:13:13.507" v="4273" actId="1035"/>
          <ac:spMkLst>
            <pc:docMk/>
            <pc:sldMk cId="1566482807" sldId="284"/>
            <ac:spMk id="11" creationId="{22D69BB5-669A-FF2C-611F-8D5E4C50DA23}"/>
          </ac:spMkLst>
        </pc:spChg>
        <pc:spChg chg="add mod">
          <ac:chgData name="Scott Potter McHaffie" userId="f67d547b-e397-4e12-b70c-b3987ba4c5d8" providerId="ADAL" clId="{53599B78-311D-454F-8ACA-D9C01952DE29}" dt="2025-10-19T12:13:31.184" v="4274" actId="1076"/>
          <ac:spMkLst>
            <pc:docMk/>
            <pc:sldMk cId="1566482807" sldId="284"/>
            <ac:spMk id="12" creationId="{4C21B121-8DE0-C234-9233-613B5D1FFA27}"/>
          </ac:spMkLst>
        </pc:spChg>
        <pc:spChg chg="add mod">
          <ac:chgData name="Scott Potter McHaffie" userId="f67d547b-e397-4e12-b70c-b3987ba4c5d8" providerId="ADAL" clId="{53599B78-311D-454F-8ACA-D9C01952DE29}" dt="2025-10-19T12:47:33.028" v="5018" actId="20577"/>
          <ac:spMkLst>
            <pc:docMk/>
            <pc:sldMk cId="1566482807" sldId="284"/>
            <ac:spMk id="17" creationId="{24536831-9606-DBB6-2975-FEAC7B50AAD4}"/>
          </ac:spMkLst>
        </pc:spChg>
        <pc:picChg chg="add mod ord">
          <ac:chgData name="Scott Potter McHaffie" userId="f67d547b-e397-4e12-b70c-b3987ba4c5d8" providerId="ADAL" clId="{53599B78-311D-454F-8ACA-D9C01952DE29}" dt="2025-10-19T12:13:06.996" v="4247" actId="1076"/>
          <ac:picMkLst>
            <pc:docMk/>
            <pc:sldMk cId="1566482807" sldId="284"/>
            <ac:picMk id="16" creationId="{621A6770-72CA-1946-AD66-0076A29786B9}"/>
          </ac:picMkLst>
        </pc:picChg>
        <pc:picChg chg="add mod ord">
          <ac:chgData name="Scott Potter McHaffie" userId="f67d547b-e397-4e12-b70c-b3987ba4c5d8" providerId="ADAL" clId="{53599B78-311D-454F-8ACA-D9C01952DE29}" dt="2025-10-19T12:47:19.457" v="5012" actId="167"/>
          <ac:picMkLst>
            <pc:docMk/>
            <pc:sldMk cId="1566482807" sldId="284"/>
            <ac:picMk id="19" creationId="{04EA1EB9-5E88-8537-C6CA-637630467DCC}"/>
          </ac:picMkLst>
        </pc:picChg>
      </pc:sldChg>
      <pc:sldChg chg="addSp delSp modSp add mod ord modAnim">
        <pc:chgData name="Scott Potter McHaffie" userId="f67d547b-e397-4e12-b70c-b3987ba4c5d8" providerId="ADAL" clId="{53599B78-311D-454F-8ACA-D9C01952DE29}" dt="2025-10-19T12:50:26.306" v="5040"/>
        <pc:sldMkLst>
          <pc:docMk/>
          <pc:sldMk cId="1599721861" sldId="285"/>
        </pc:sldMkLst>
        <pc:spChg chg="mod">
          <ac:chgData name="Scott Potter McHaffie" userId="f67d547b-e397-4e12-b70c-b3987ba4c5d8" providerId="ADAL" clId="{53599B78-311D-454F-8ACA-D9C01952DE29}" dt="2025-10-18T15:27:18.471" v="2710" actId="20577"/>
          <ac:spMkLst>
            <pc:docMk/>
            <pc:sldMk cId="1599721861" sldId="285"/>
            <ac:spMk id="2" creationId="{5A9C57DB-6284-5B43-D02C-EB72F043F2D6}"/>
          </ac:spMkLst>
        </pc:spChg>
        <pc:spChg chg="add mod">
          <ac:chgData name="Scott Potter McHaffie" userId="f67d547b-e397-4e12-b70c-b3987ba4c5d8" providerId="ADAL" clId="{53599B78-311D-454F-8ACA-D9C01952DE29}" dt="2025-10-19T12:41:05.634" v="4995" actId="207"/>
          <ac:spMkLst>
            <pc:docMk/>
            <pc:sldMk cId="1599721861" sldId="285"/>
            <ac:spMk id="4" creationId="{EDD8E69F-890B-0DDD-BB32-6AB3C448CE0E}"/>
          </ac:spMkLst>
        </pc:spChg>
        <pc:spChg chg="add mod">
          <ac:chgData name="Scott Potter McHaffie" userId="f67d547b-e397-4e12-b70c-b3987ba4c5d8" providerId="ADAL" clId="{53599B78-311D-454F-8ACA-D9C01952DE29}" dt="2025-10-19T12:26:38.572" v="4375"/>
          <ac:spMkLst>
            <pc:docMk/>
            <pc:sldMk cId="1599721861" sldId="285"/>
            <ac:spMk id="8" creationId="{D289A64D-AD84-6C9A-B9EF-50865960E031}"/>
          </ac:spMkLst>
        </pc:spChg>
        <pc:picChg chg="add mod">
          <ac:chgData name="Scott Potter McHaffie" userId="f67d547b-e397-4e12-b70c-b3987ba4c5d8" providerId="ADAL" clId="{53599B78-311D-454F-8ACA-D9C01952DE29}" dt="2025-10-19T12:26:38.572" v="4375"/>
          <ac:picMkLst>
            <pc:docMk/>
            <pc:sldMk cId="1599721861" sldId="285"/>
            <ac:picMk id="7" creationId="{DE93F53F-D64D-89C0-6330-544850F07931}"/>
          </ac:picMkLst>
        </pc:picChg>
      </pc:sldChg>
      <pc:sldChg chg="modSp add del mod">
        <pc:chgData name="Scott Potter McHaffie" userId="f67d547b-e397-4e12-b70c-b3987ba4c5d8" providerId="ADAL" clId="{53599B78-311D-454F-8ACA-D9C01952DE29}" dt="2025-10-18T15:26:54.913" v="2677" actId="47"/>
        <pc:sldMkLst>
          <pc:docMk/>
          <pc:sldMk cId="3397513870" sldId="286"/>
        </pc:sldMkLst>
      </pc:sldChg>
      <pc:sldChg chg="addSp delSp modSp add mod modAnim">
        <pc:chgData name="Scott Potter McHaffie" userId="f67d547b-e397-4e12-b70c-b3987ba4c5d8" providerId="ADAL" clId="{53599B78-311D-454F-8ACA-D9C01952DE29}" dt="2025-10-22T09:17:15.613" v="5365" actId="478"/>
        <pc:sldMkLst>
          <pc:docMk/>
          <pc:sldMk cId="410817143" sldId="288"/>
        </pc:sldMkLst>
        <pc:spChg chg="mod">
          <ac:chgData name="Scott Potter McHaffie" userId="f67d547b-e397-4e12-b70c-b3987ba4c5d8" providerId="ADAL" clId="{53599B78-311D-454F-8ACA-D9C01952DE29}" dt="2025-10-18T15:27:39.997" v="2752" actId="20577"/>
          <ac:spMkLst>
            <pc:docMk/>
            <pc:sldMk cId="410817143" sldId="288"/>
            <ac:spMk id="2" creationId="{20A2CD41-7091-1C75-775E-4475E8883B2B}"/>
          </ac:spMkLst>
        </pc:spChg>
        <pc:spChg chg="mod">
          <ac:chgData name="Scott Potter McHaffie" userId="f67d547b-e397-4e12-b70c-b3987ba4c5d8" providerId="ADAL" clId="{53599B78-311D-454F-8ACA-D9C01952DE29}" dt="2025-10-19T12:33:48.774" v="4781" actId="14100"/>
          <ac:spMkLst>
            <pc:docMk/>
            <pc:sldMk cId="410817143" sldId="288"/>
            <ac:spMk id="4" creationId="{7AAA06B7-FDD6-67F9-8EA7-D51EF20C49E5}"/>
          </ac:spMkLst>
        </pc:spChg>
        <pc:spChg chg="add del mod topLvl">
          <ac:chgData name="Scott Potter McHaffie" userId="f67d547b-e397-4e12-b70c-b3987ba4c5d8" providerId="ADAL" clId="{53599B78-311D-454F-8ACA-D9C01952DE29}" dt="2025-10-22T09:17:15.613" v="5365" actId="478"/>
          <ac:spMkLst>
            <pc:docMk/>
            <pc:sldMk cId="410817143" sldId="288"/>
            <ac:spMk id="8" creationId="{29593557-FD82-0B5B-CBBC-35533444A8B5}"/>
          </ac:spMkLst>
        </pc:spChg>
        <pc:spChg chg="add mod">
          <ac:chgData name="Scott Potter McHaffie" userId="f67d547b-e397-4e12-b70c-b3987ba4c5d8" providerId="ADAL" clId="{53599B78-311D-454F-8ACA-D9C01952DE29}" dt="2025-10-19T12:38:13.805" v="4893" actId="20577"/>
          <ac:spMkLst>
            <pc:docMk/>
            <pc:sldMk cId="410817143" sldId="288"/>
            <ac:spMk id="9" creationId="{9B2100C4-E86C-EE41-B424-4FB140B7D012}"/>
          </ac:spMkLst>
        </pc:spChg>
        <pc:spChg chg="add mod">
          <ac:chgData name="Scott Potter McHaffie" userId="f67d547b-e397-4e12-b70c-b3987ba4c5d8" providerId="ADAL" clId="{53599B78-311D-454F-8ACA-D9C01952DE29}" dt="2025-10-19T12:37:17.068" v="4874" actId="1076"/>
          <ac:spMkLst>
            <pc:docMk/>
            <pc:sldMk cId="410817143" sldId="288"/>
            <ac:spMk id="11" creationId="{59A9EA70-2D7E-3BAE-E41A-D3DF2DABFA4D}"/>
          </ac:spMkLst>
        </pc:spChg>
        <pc:spChg chg="add mod">
          <ac:chgData name="Scott Potter McHaffie" userId="f67d547b-e397-4e12-b70c-b3987ba4c5d8" providerId="ADAL" clId="{53599B78-311D-454F-8ACA-D9C01952DE29}" dt="2025-10-19T12:37:13.219" v="4873" actId="1076"/>
          <ac:spMkLst>
            <pc:docMk/>
            <pc:sldMk cId="410817143" sldId="288"/>
            <ac:spMk id="12" creationId="{BECE3788-365E-8532-6414-2540761A1E1C}"/>
          </ac:spMkLst>
        </pc:spChg>
        <pc:spChg chg="add mod topLvl">
          <ac:chgData name="Scott Potter McHaffie" userId="f67d547b-e397-4e12-b70c-b3987ba4c5d8" providerId="ADAL" clId="{53599B78-311D-454F-8ACA-D9C01952DE29}" dt="2025-10-19T12:38:03.941" v="4891" actId="165"/>
          <ac:spMkLst>
            <pc:docMk/>
            <pc:sldMk cId="410817143" sldId="288"/>
            <ac:spMk id="13" creationId="{8BBA8267-3350-E319-606B-91D960F10C79}"/>
          </ac:spMkLst>
        </pc:spChg>
        <pc:spChg chg="add mod topLvl">
          <ac:chgData name="Scott Potter McHaffie" userId="f67d547b-e397-4e12-b70c-b3987ba4c5d8" providerId="ADAL" clId="{53599B78-311D-454F-8ACA-D9C01952DE29}" dt="2025-10-19T12:38:03.941" v="4891" actId="165"/>
          <ac:spMkLst>
            <pc:docMk/>
            <pc:sldMk cId="410817143" sldId="288"/>
            <ac:spMk id="14" creationId="{D528E8BB-AE2E-FD5B-5F29-FD16E3B96AE7}"/>
          </ac:spMkLst>
        </pc:spChg>
        <pc:grpChg chg="add del mod ord topLvl">
          <ac:chgData name="Scott Potter McHaffie" userId="f67d547b-e397-4e12-b70c-b3987ba4c5d8" providerId="ADAL" clId="{53599B78-311D-454F-8ACA-D9C01952DE29}" dt="2025-10-22T09:17:15.613" v="5365" actId="478"/>
          <ac:grpSpMkLst>
            <pc:docMk/>
            <pc:sldMk cId="410817143" sldId="288"/>
            <ac:grpSpMk id="6" creationId="{89F6EDBF-F2F6-C968-2D2B-587C5531B5A7}"/>
          </ac:grpSpMkLst>
        </pc:grpChg>
        <pc:picChg chg="mod topLvl">
          <ac:chgData name="Scott Potter McHaffie" userId="f67d547b-e397-4e12-b70c-b3987ba4c5d8" providerId="ADAL" clId="{53599B78-311D-454F-8ACA-D9C01952DE29}" dt="2025-10-22T09:17:15.613" v="5365" actId="478"/>
          <ac:picMkLst>
            <pc:docMk/>
            <pc:sldMk cId="410817143" sldId="288"/>
            <ac:picMk id="7" creationId="{DD06B540-A9AF-704A-2B52-682CFC288EF9}"/>
          </ac:picMkLst>
        </pc:picChg>
      </pc:sldChg>
      <pc:sldChg chg="modSp mod">
        <pc:chgData name="Scott Potter McHaffie" userId="f67d547b-e397-4e12-b70c-b3987ba4c5d8" providerId="ADAL" clId="{53599B78-311D-454F-8ACA-D9C01952DE29}" dt="2025-10-19T18:53:16.422" v="5290" actId="14100"/>
        <pc:sldMkLst>
          <pc:docMk/>
          <pc:sldMk cId="2175979088" sldId="289"/>
        </pc:sldMkLst>
        <pc:spChg chg="mod">
          <ac:chgData name="Scott Potter McHaffie" userId="f67d547b-e397-4e12-b70c-b3987ba4c5d8" providerId="ADAL" clId="{53599B78-311D-454F-8ACA-D9C01952DE29}" dt="2025-10-19T18:53:16.422" v="5290" actId="14100"/>
          <ac:spMkLst>
            <pc:docMk/>
            <pc:sldMk cId="2175979088" sldId="289"/>
            <ac:spMk id="2" creationId="{9CDDE5A1-D6BC-B76E-8FF3-708DD4AB62F1}"/>
          </ac:spMkLst>
        </pc:spChg>
      </pc:sldChg>
      <pc:sldChg chg="addSp delSp modSp mod">
        <pc:chgData name="Scott Potter McHaffie" userId="f67d547b-e397-4e12-b70c-b3987ba4c5d8" providerId="ADAL" clId="{53599B78-311D-454F-8ACA-D9C01952DE29}" dt="2025-10-19T18:47:49.922" v="5204" actId="1036"/>
        <pc:sldMkLst>
          <pc:docMk/>
          <pc:sldMk cId="4013983250" sldId="290"/>
        </pc:sldMkLst>
        <pc:spChg chg="add mod">
          <ac:chgData name="Scott Potter McHaffie" userId="f67d547b-e397-4e12-b70c-b3987ba4c5d8" providerId="ADAL" clId="{53599B78-311D-454F-8ACA-D9C01952DE29}" dt="2025-10-19T18:47:46.095" v="5199" actId="1035"/>
          <ac:spMkLst>
            <pc:docMk/>
            <pc:sldMk cId="4013983250" sldId="290"/>
            <ac:spMk id="3" creationId="{0F4A49E9-1E1D-9F78-4D55-FAE0CC5C6B6D}"/>
          </ac:spMkLst>
        </pc:spChg>
        <pc:spChg chg="mod">
          <ac:chgData name="Scott Potter McHaffie" userId="f67d547b-e397-4e12-b70c-b3987ba4c5d8" providerId="ADAL" clId="{53599B78-311D-454F-8ACA-D9C01952DE29}" dt="2025-10-19T18:47:49.922" v="5204" actId="1036"/>
          <ac:spMkLst>
            <pc:docMk/>
            <pc:sldMk cId="4013983250" sldId="290"/>
            <ac:spMk id="8" creationId="{8D67BA5E-8E86-7F2F-B376-A06DB0C56FAB}"/>
          </ac:spMkLst>
        </pc:spChg>
        <pc:picChg chg="mod">
          <ac:chgData name="Scott Potter McHaffie" userId="f67d547b-e397-4e12-b70c-b3987ba4c5d8" providerId="ADAL" clId="{53599B78-311D-454F-8ACA-D9C01952DE29}" dt="2025-10-19T18:47:49.922" v="5204" actId="1036"/>
          <ac:picMkLst>
            <pc:docMk/>
            <pc:sldMk cId="4013983250" sldId="290"/>
            <ac:picMk id="6" creationId="{3E49EB03-7FB7-7714-8F67-B8018C3F0F52}"/>
          </ac:picMkLst>
        </pc:picChg>
      </pc:sldChg>
      <pc:sldChg chg="add del">
        <pc:chgData name="Scott Potter McHaffie" userId="f67d547b-e397-4e12-b70c-b3987ba4c5d8" providerId="ADAL" clId="{53599B78-311D-454F-8ACA-D9C01952DE29}" dt="2025-10-19T11:33:31.963" v="3638" actId="47"/>
        <pc:sldMkLst>
          <pc:docMk/>
          <pc:sldMk cId="360325047" sldId="292"/>
        </pc:sldMkLst>
      </pc:sldChg>
      <pc:sldChg chg="addSp delSp modSp add mod">
        <pc:chgData name="Scott Potter McHaffie" userId="f67d547b-e397-4e12-b70c-b3987ba4c5d8" providerId="ADAL" clId="{53599B78-311D-454F-8ACA-D9C01952DE29}" dt="2025-10-19T11:37:49.639" v="3678"/>
        <pc:sldMkLst>
          <pc:docMk/>
          <pc:sldMk cId="1971502340" sldId="292"/>
        </pc:sldMkLst>
        <pc:spChg chg="add mod">
          <ac:chgData name="Scott Potter McHaffie" userId="f67d547b-e397-4e12-b70c-b3987ba4c5d8" providerId="ADAL" clId="{53599B78-311D-454F-8ACA-D9C01952DE29}" dt="2025-10-19T11:37:49.639" v="3678"/>
          <ac:spMkLst>
            <pc:docMk/>
            <pc:sldMk cId="1971502340" sldId="292"/>
            <ac:spMk id="6" creationId="{1358145D-AA93-4E09-F4D9-EA8B3C699E9F}"/>
          </ac:spMkLst>
        </pc:spChg>
        <pc:spChg chg="add mod">
          <ac:chgData name="Scott Potter McHaffie" userId="f67d547b-e397-4e12-b70c-b3987ba4c5d8" providerId="ADAL" clId="{53599B78-311D-454F-8ACA-D9C01952DE29}" dt="2025-10-19T11:37:49.639" v="3678"/>
          <ac:spMkLst>
            <pc:docMk/>
            <pc:sldMk cId="1971502340" sldId="292"/>
            <ac:spMk id="7" creationId="{06F99643-A870-51BB-EB16-E4CE5DA0B6C2}"/>
          </ac:spMkLst>
        </pc:spChg>
        <pc:spChg chg="mod">
          <ac:chgData name="Scott Potter McHaffie" userId="f67d547b-e397-4e12-b70c-b3987ba4c5d8" providerId="ADAL" clId="{53599B78-311D-454F-8ACA-D9C01952DE29}" dt="2025-10-19T11:37:11.173" v="3671" actId="14100"/>
          <ac:spMkLst>
            <pc:docMk/>
            <pc:sldMk cId="1971502340" sldId="292"/>
            <ac:spMk id="9" creationId="{52874BCA-0BF7-0BBE-0D1D-2728651C7340}"/>
          </ac:spMkLst>
        </pc:spChg>
      </pc:sldChg>
      <pc:sldChg chg="addSp modSp add mod modAnim">
        <pc:chgData name="Scott Potter McHaffie" userId="f67d547b-e397-4e12-b70c-b3987ba4c5d8" providerId="ADAL" clId="{53599B78-311D-454F-8ACA-D9C01952DE29}" dt="2025-10-19T11:41:53.366" v="3719"/>
        <pc:sldMkLst>
          <pc:docMk/>
          <pc:sldMk cId="1178107339" sldId="293"/>
        </pc:sldMkLst>
        <pc:spChg chg="add mod">
          <ac:chgData name="Scott Potter McHaffie" userId="f67d547b-e397-4e12-b70c-b3987ba4c5d8" providerId="ADAL" clId="{53599B78-311D-454F-8ACA-D9C01952DE29}" dt="2025-10-19T11:37:35.192" v="3676" actId="14100"/>
          <ac:spMkLst>
            <pc:docMk/>
            <pc:sldMk cId="1178107339" sldId="293"/>
            <ac:spMk id="2" creationId="{BF87C076-B00E-95D3-FAA1-59341F839B96}"/>
          </ac:spMkLst>
        </pc:spChg>
        <pc:spChg chg="mod">
          <ac:chgData name="Scott Potter McHaffie" userId="f67d547b-e397-4e12-b70c-b3987ba4c5d8" providerId="ADAL" clId="{53599B78-311D-454F-8ACA-D9C01952DE29}" dt="2025-10-19T11:35:53.946" v="3665" actId="1076"/>
          <ac:spMkLst>
            <pc:docMk/>
            <pc:sldMk cId="1178107339" sldId="293"/>
            <ac:spMk id="4" creationId="{EB34BD91-B290-E216-1FB7-3418EF9EC10E}"/>
          </ac:spMkLst>
        </pc:spChg>
        <pc:spChg chg="add mod">
          <ac:chgData name="Scott Potter McHaffie" userId="f67d547b-e397-4e12-b70c-b3987ba4c5d8" providerId="ADAL" clId="{53599B78-311D-454F-8ACA-D9C01952DE29}" dt="2025-10-19T11:37:29.218" v="3675" actId="14100"/>
          <ac:spMkLst>
            <pc:docMk/>
            <pc:sldMk cId="1178107339" sldId="293"/>
            <ac:spMk id="6" creationId="{EFE39D7F-C19B-96D9-FD84-EB844AFCEB63}"/>
          </ac:spMkLst>
        </pc:spChg>
        <pc:spChg chg="add mod">
          <ac:chgData name="Scott Potter McHaffie" userId="f67d547b-e397-4e12-b70c-b3987ba4c5d8" providerId="ADAL" clId="{53599B78-311D-454F-8ACA-D9C01952DE29}" dt="2025-10-19T11:38:14.257" v="3685" actId="1035"/>
          <ac:spMkLst>
            <pc:docMk/>
            <pc:sldMk cId="1178107339" sldId="293"/>
            <ac:spMk id="7" creationId="{6BE9C2C5-9DCA-39F9-650D-6EF64BE06C26}"/>
          </ac:spMkLst>
        </pc:spChg>
        <pc:spChg chg="mod">
          <ac:chgData name="Scott Potter McHaffie" userId="f67d547b-e397-4e12-b70c-b3987ba4c5d8" providerId="ADAL" clId="{53599B78-311D-454F-8ACA-D9C01952DE29}" dt="2025-10-19T11:34:07.691" v="3652" actId="14100"/>
          <ac:spMkLst>
            <pc:docMk/>
            <pc:sldMk cId="1178107339" sldId="293"/>
            <ac:spMk id="9" creationId="{CA06A668-8CDC-D590-9401-9CF06FBD1224}"/>
          </ac:spMkLst>
        </pc:spChg>
        <pc:spChg chg="add mod">
          <ac:chgData name="Scott Potter McHaffie" userId="f67d547b-e397-4e12-b70c-b3987ba4c5d8" providerId="ADAL" clId="{53599B78-311D-454F-8ACA-D9C01952DE29}" dt="2025-10-19T11:39:27.415" v="3690" actId="208"/>
          <ac:spMkLst>
            <pc:docMk/>
            <pc:sldMk cId="1178107339" sldId="293"/>
            <ac:spMk id="10" creationId="{52D4DEF2-C2F2-B97F-46B6-7CD5B1E44E9C}"/>
          </ac:spMkLst>
        </pc:spChg>
        <pc:spChg chg="add mod">
          <ac:chgData name="Scott Potter McHaffie" userId="f67d547b-e397-4e12-b70c-b3987ba4c5d8" providerId="ADAL" clId="{53599B78-311D-454F-8ACA-D9C01952DE29}" dt="2025-10-19T11:39:41.144" v="3694" actId="20577"/>
          <ac:spMkLst>
            <pc:docMk/>
            <pc:sldMk cId="1178107339" sldId="293"/>
            <ac:spMk id="11" creationId="{23DDE05F-1693-6090-B685-1E6332C08B29}"/>
          </ac:spMkLst>
        </pc:spChg>
      </pc:sldChg>
      <pc:sldChg chg="add del">
        <pc:chgData name="Scott Potter McHaffie" userId="f67d547b-e397-4e12-b70c-b3987ba4c5d8" providerId="ADAL" clId="{53599B78-311D-454F-8ACA-D9C01952DE29}" dt="2025-10-19T11:33:33.712" v="3639" actId="47"/>
        <pc:sldMkLst>
          <pc:docMk/>
          <pc:sldMk cId="3193915487" sldId="293"/>
        </pc:sldMkLst>
      </pc:sldChg>
      <pc:sldChg chg="addSp delSp modSp add mod modAnim">
        <pc:chgData name="Scott Potter McHaffie" userId="f67d547b-e397-4e12-b70c-b3987ba4c5d8" providerId="ADAL" clId="{53599B78-311D-454F-8ACA-D9C01952DE29}" dt="2025-10-19T11:42:12.910" v="3724"/>
        <pc:sldMkLst>
          <pc:docMk/>
          <pc:sldMk cId="97972099" sldId="294"/>
        </pc:sldMkLst>
        <pc:spChg chg="add mod">
          <ac:chgData name="Scott Potter McHaffie" userId="f67d547b-e397-4e12-b70c-b3987ba4c5d8" providerId="ADAL" clId="{53599B78-311D-454F-8ACA-D9C01952DE29}" dt="2025-10-19T11:40:34.927" v="3709" actId="1038"/>
          <ac:spMkLst>
            <pc:docMk/>
            <pc:sldMk cId="97972099" sldId="294"/>
            <ac:spMk id="3" creationId="{92B0A561-A4D5-952A-0A43-AD302ED26FE2}"/>
          </ac:spMkLst>
        </pc:spChg>
        <pc:spChg chg="add mod">
          <ac:chgData name="Scott Potter McHaffie" userId="f67d547b-e397-4e12-b70c-b3987ba4c5d8" providerId="ADAL" clId="{53599B78-311D-454F-8ACA-D9C01952DE29}" dt="2025-10-19T11:41:07.927" v="3715" actId="20577"/>
          <ac:spMkLst>
            <pc:docMk/>
            <pc:sldMk cId="97972099" sldId="294"/>
            <ac:spMk id="12" creationId="{BB3B5936-00D3-67BC-E0D1-EC4FF2B9EF47}"/>
          </ac:spMkLst>
        </pc:spChg>
        <pc:spChg chg="add mod">
          <ac:chgData name="Scott Potter McHaffie" userId="f67d547b-e397-4e12-b70c-b3987ba4c5d8" providerId="ADAL" clId="{53599B78-311D-454F-8ACA-D9C01952DE29}" dt="2025-10-19T11:40:45.535" v="3710" actId="1076"/>
          <ac:spMkLst>
            <pc:docMk/>
            <pc:sldMk cId="97972099" sldId="294"/>
            <ac:spMk id="13" creationId="{8AFA0130-74C2-A6D8-D495-1184D00E5336}"/>
          </ac:spMkLst>
        </pc:spChg>
        <pc:spChg chg="add mod">
          <ac:chgData name="Scott Potter McHaffie" userId="f67d547b-e397-4e12-b70c-b3987ba4c5d8" providerId="ADAL" clId="{53599B78-311D-454F-8ACA-D9C01952DE29}" dt="2025-10-19T11:41:10.398" v="3716" actId="20577"/>
          <ac:spMkLst>
            <pc:docMk/>
            <pc:sldMk cId="97972099" sldId="294"/>
            <ac:spMk id="15" creationId="{8709DF6A-B25E-8EFE-E36B-DA9C01E350FD}"/>
          </ac:spMkLst>
        </pc:spChg>
      </pc:sldChg>
      <pc:sldChg chg="addSp delSp modSp mod">
        <pc:chgData name="Scott Potter McHaffie" userId="f67d547b-e397-4e12-b70c-b3987ba4c5d8" providerId="ADAL" clId="{53599B78-311D-454F-8ACA-D9C01952DE29}" dt="2025-10-19T18:46:13.622" v="5128" actId="1036"/>
        <pc:sldMkLst>
          <pc:docMk/>
          <pc:sldMk cId="2221851771" sldId="296"/>
        </pc:sldMkLst>
        <pc:spChg chg="add mod">
          <ac:chgData name="Scott Potter McHaffie" userId="f67d547b-e397-4e12-b70c-b3987ba4c5d8" providerId="ADAL" clId="{53599B78-311D-454F-8ACA-D9C01952DE29}" dt="2025-10-19T18:45:57.081" v="5101" actId="20577"/>
          <ac:spMkLst>
            <pc:docMk/>
            <pc:sldMk cId="2221851771" sldId="296"/>
            <ac:spMk id="3" creationId="{59C864B0-9CD2-740D-4910-C4685CDCB1FE}"/>
          </ac:spMkLst>
        </pc:spChg>
        <pc:spChg chg="mod">
          <ac:chgData name="Scott Potter McHaffie" userId="f67d547b-e397-4e12-b70c-b3987ba4c5d8" providerId="ADAL" clId="{53599B78-311D-454F-8ACA-D9C01952DE29}" dt="2025-10-19T18:46:13.622" v="5128" actId="1036"/>
          <ac:spMkLst>
            <pc:docMk/>
            <pc:sldMk cId="2221851771" sldId="296"/>
            <ac:spMk id="6" creationId="{C1B40A36-7A20-1C8A-7DC7-21173CFFC3EF}"/>
          </ac:spMkLst>
        </pc:spChg>
      </pc:sldChg>
      <pc:sldChg chg="addSp delSp modSp mod">
        <pc:chgData name="Scott Potter McHaffie" userId="f67d547b-e397-4e12-b70c-b3987ba4c5d8" providerId="ADAL" clId="{53599B78-311D-454F-8ACA-D9C01952DE29}" dt="2025-10-19T18:54:34.815" v="5356" actId="1035"/>
        <pc:sldMkLst>
          <pc:docMk/>
          <pc:sldMk cId="2245634251" sldId="297"/>
        </pc:sldMkLst>
        <pc:spChg chg="add mod">
          <ac:chgData name="Scott Potter McHaffie" userId="f67d547b-e397-4e12-b70c-b3987ba4c5d8" providerId="ADAL" clId="{53599B78-311D-454F-8ACA-D9C01952DE29}" dt="2025-10-19T18:54:34.815" v="5356" actId="1035"/>
          <ac:spMkLst>
            <pc:docMk/>
            <pc:sldMk cId="2245634251" sldId="297"/>
            <ac:spMk id="3" creationId="{7B81594E-F992-4186-D228-FF8498C9F823}"/>
          </ac:spMkLst>
        </pc:spChg>
      </pc:sldChg>
      <pc:sldChg chg="addSp delSp modSp mod">
        <pc:chgData name="Scott Potter McHaffie" userId="f67d547b-e397-4e12-b70c-b3987ba4c5d8" providerId="ADAL" clId="{53599B78-311D-454F-8ACA-D9C01952DE29}" dt="2025-10-19T18:54:02.112" v="5342" actId="1036"/>
        <pc:sldMkLst>
          <pc:docMk/>
          <pc:sldMk cId="4145727456" sldId="298"/>
        </pc:sldMkLst>
        <pc:spChg chg="add mod">
          <ac:chgData name="Scott Potter McHaffie" userId="f67d547b-e397-4e12-b70c-b3987ba4c5d8" providerId="ADAL" clId="{53599B78-311D-454F-8ACA-D9C01952DE29}" dt="2025-10-19T18:54:02.112" v="5342" actId="1036"/>
          <ac:spMkLst>
            <pc:docMk/>
            <pc:sldMk cId="4145727456" sldId="298"/>
            <ac:spMk id="3" creationId="{826D27D1-2927-0835-396E-444469E340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2025-10-21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702129-24FE-4746-9897-C7E55345F5DD}" type="slidenum">
              <a:rPr lang="sv-SE" smtClean="0"/>
              <a:t>15</a:t>
            </a:fld>
            <a:endParaRPr lang="sv-SE"/>
          </a:p>
        </p:txBody>
      </p:sp>
    </p:spTree>
    <p:extLst>
      <p:ext uri="{BB962C8B-B14F-4D97-AF65-F5344CB8AC3E}">
        <p14:creationId xmlns:p14="http://schemas.microsoft.com/office/powerpoint/2010/main" val="180740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702129-24FE-4746-9897-C7E55345F5DD}" type="slidenum">
              <a:rPr lang="sv-SE" smtClean="0"/>
              <a:t>16</a:t>
            </a:fld>
            <a:endParaRPr lang="sv-SE"/>
          </a:p>
        </p:txBody>
      </p:sp>
    </p:spTree>
    <p:extLst>
      <p:ext uri="{BB962C8B-B14F-4D97-AF65-F5344CB8AC3E}">
        <p14:creationId xmlns:p14="http://schemas.microsoft.com/office/powerpoint/2010/main" val="53563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19702129-24FE-4746-9897-C7E55345F5DD}" type="slidenum">
              <a:rPr lang="sv-SE" smtClean="0"/>
              <a:t>22</a:t>
            </a:fld>
            <a:endParaRPr lang="sv-SE"/>
          </a:p>
        </p:txBody>
      </p:sp>
    </p:spTree>
    <p:extLst>
      <p:ext uri="{BB962C8B-B14F-4D97-AF65-F5344CB8AC3E}">
        <p14:creationId xmlns:p14="http://schemas.microsoft.com/office/powerpoint/2010/main" val="35326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702129-24FE-4746-9897-C7E55345F5DD}" type="slidenum">
              <a:rPr lang="sv-SE" smtClean="0"/>
              <a:t>25</a:t>
            </a:fld>
            <a:endParaRPr lang="sv-SE"/>
          </a:p>
        </p:txBody>
      </p:sp>
    </p:spTree>
    <p:extLst>
      <p:ext uri="{BB962C8B-B14F-4D97-AF65-F5344CB8AC3E}">
        <p14:creationId xmlns:p14="http://schemas.microsoft.com/office/powerpoint/2010/main" val="1922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702129-24FE-4746-9897-C7E55345F5DD}" type="slidenum">
              <a:rPr lang="sv-SE" smtClean="0"/>
              <a:t>31</a:t>
            </a:fld>
            <a:endParaRPr lang="sv-SE"/>
          </a:p>
        </p:txBody>
      </p:sp>
    </p:spTree>
    <p:extLst>
      <p:ext uri="{BB962C8B-B14F-4D97-AF65-F5344CB8AC3E}">
        <p14:creationId xmlns:p14="http://schemas.microsoft.com/office/powerpoint/2010/main" val="3992315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2FC88F02-25A6-A946-9F25-3ED782C3DACA}" type="datetime1">
              <a:rPr lang="en-US" smtClean="0"/>
              <a:t>10/21/2025</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A04B2885-14D3-154C-9715-F680BE2686A6}"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A38D957-475A-C64E-9184-EF67B89CAEA2}"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7E88F6EE-D307-774A-95F5-7C5AFB1D32CC}"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D6273B4-4BD7-F04B-BBA2-4F2A29FDD9C0}"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B58A7520-A104-5D4A-AD36-0D695FCD4F11}"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F0DF50C-A2D0-D347-BD80-BD6274D714C4}"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9417DF09-F8FD-804F-A03A-365EB1002AB5}"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1D2056C0-0FF9-4E44-AB57-AEFEEC3CBD95}" type="datetime1">
              <a:rPr lang="en-US" smtClean="0"/>
              <a:t>10/21/2025</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4F1974BD-4435-C144-8E52-FC3BC852AAE9}" type="datetime1">
              <a:rPr lang="en-US" smtClean="0"/>
              <a:t>10/21/2025</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9BBBAA5-797D-DB44-A930-8F20D1DE8659}"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ED1326AF-70B9-FC42-9115-25E15CEB193C}" type="datetime1">
              <a:rPr lang="en-US" smtClean="0"/>
              <a:t>10/21/2025</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4E94FD3-049A-FD4A-A7C9-857DA6C66BB0}"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F148BDF3-C784-454F-AAFA-DD9083169C05}"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53300FC-ABD6-F84E-9C30-1CF4E18E3252}"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748E319-A1F1-3E47-B926-F616EECBF703}"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28C18E9-B930-0D47-8484-D15FCA305B6E}"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FC2E834-2B59-8647-820C-B3451909CA70}"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0BF9029-361D-354F-AB33-2F4B9EFA4AD7}"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00BD2ABD-FA95-CA44-91BC-718EA5AD6B0E}" type="datetime1">
              <a:rPr lang="en-US" smtClean="0"/>
              <a:t>10/21/2025</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9D02EA83-6C60-4941-9E3C-FCF0298511C8}"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FCB13568-FB53-3A4D-96BA-49CAA3D2C64E}"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7C461BF7-46BB-CC45-BBA9-1A3B4A51CB10}" type="datetime1">
              <a:rPr lang="en-US" smtClean="0"/>
              <a:t>10/21/2025</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F27422D-CFFE-464E-B87F-61EA643DBC72}"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2B6BAB7-95B6-B549-B969-D48D939CC7D4}"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DDBBAACD-4166-624A-B412-3B2C045E5998}"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BF6C78BB-9DEF-7B48-82EB-D877C7C3328D}"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015E3AB7-0981-C44D-AC2E-75BE6FC46A53}" type="datetime1">
              <a:rPr lang="en-US" smtClean="0"/>
              <a:t>10/21/2025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5CA20BA-5923-D145-A321-907BD128DAEC}" type="datetime1">
              <a:rPr lang="en-US" smtClean="0"/>
              <a:t>10/21/2025</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DE51FB40-7DAC-9F41-A285-BE7F306A4086}" type="datetime1">
              <a:rPr lang="en-US" smtClean="0"/>
              <a:t>10/21/2025</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CCB1705-6F9A-924A-8C33-71F42033719C}" type="datetime1">
              <a:rPr lang="en-US" smtClean="0"/>
              <a:t>10/21/2025</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D0B76F5B-CC0B-8A41-BB4F-423CDAC75D56}" type="datetime1">
              <a:rPr lang="en-US" smtClean="0"/>
              <a:t>10/21/2025</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2BB2F4BD-43B8-6B41-95FE-8DB57F9E8B8F}" type="datetime1">
              <a:rPr lang="en-US" smtClean="0"/>
              <a:t>10/21/2025</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68D01FA0-9CE5-F047-93AF-0668FACAB62C}"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51D64717-1391-F141-8B5F-B214757733CD}" type="datetime1">
              <a:rPr lang="en-US" smtClean="0"/>
              <a:t>10/21/2025</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AB9C579-2906-DD49-A407-FF949BDF518F}"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FE80CAB-6A42-F34E-91FD-34ECCA3BE181}" type="datetime1">
              <a:rPr lang="en-US" smtClean="0"/>
              <a:t>10/21/2025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F9B0503F-83B9-5E45-BDA4-73B49FD83AF8}" type="datetime1">
              <a:rPr lang="en-US" smtClean="0"/>
              <a:t>10/21/2025</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E89EF4D4-7B99-6143-A39B-748A3832E9F8}" type="datetime1">
              <a:rPr lang="en-US" smtClean="0"/>
              <a:t>10/21/2025</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EC5A3DF4-D8E8-3442-8B74-CE0031BC36E1}" type="datetime1">
              <a:rPr lang="en-US" smtClean="0"/>
              <a:t>10/21/2025</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5A1291D-B033-3548-BCFC-5758B44BF017}" type="datetime1">
              <a:rPr lang="en-US" smtClean="0"/>
              <a:t>10/21/2025</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91C7DD7E-C568-9D40-A11C-2152E4D5A23C}" type="datetime1">
              <a:rPr lang="en-US" smtClean="0"/>
              <a:t>10/21/2025</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CA3FE1A2-6E4A-594E-9075-3F7584B746AA}"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7970EEA4-644C-254D-9DC4-6DDD47121DF9}"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434D8654-1605-334E-B99D-70BFA1961485}"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59456BA9-E78D-1A4F-9400-2222E69E0344}"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0C033799-4F34-D746-9A34-C9908FE3D2CF}" type="datetime1">
              <a:rPr lang="en-US" smtClean="0"/>
              <a:t>10/21/2025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93557EEF-7A2F-5248-AFB4-8D5CD0CBDF9A}" type="datetime1">
              <a:rPr lang="en-US" smtClean="0"/>
              <a:t>10/21/2025</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jpeg"/><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4.jpe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a:xfrm>
            <a:off x="1243368" y="3429000"/>
            <a:ext cx="9703667" cy="1654175"/>
          </a:xfrm>
        </p:spPr>
        <p:txBody>
          <a:bodyPr/>
          <a:lstStyle/>
          <a:p>
            <a:r>
              <a:rPr lang="sv-SE"/>
              <a:t>Shor’s Algorithm Implementation</a:t>
            </a:r>
          </a:p>
        </p:txBody>
      </p:sp>
      <p:sp>
        <p:nvSpPr>
          <p:cNvPr id="5" name="Underrubrik 4">
            <a:extLst>
              <a:ext uri="{FF2B5EF4-FFF2-40B4-BE49-F238E27FC236}">
                <a16:creationId xmlns:a16="http://schemas.microsoft.com/office/drawing/2014/main" id="{92A29924-00C9-C549-25FA-02CDD1D96ADA}"/>
              </a:ext>
            </a:extLst>
          </p:cNvPr>
          <p:cNvSpPr>
            <a:spLocks noGrp="1"/>
          </p:cNvSpPr>
          <p:nvPr>
            <p:ph type="subTitle" idx="1"/>
          </p:nvPr>
        </p:nvSpPr>
        <p:spPr>
          <a:xfrm>
            <a:off x="2132013" y="5400993"/>
            <a:ext cx="7926387" cy="461962"/>
          </a:xfrm>
        </p:spPr>
        <p:txBody>
          <a:bodyPr/>
          <a:lstStyle/>
          <a:p>
            <a:r>
              <a:rPr lang="sv-SE"/>
              <a:t>Scott McHaffie, Jai Anand Iyer, Venkatesh Elayaraja</a:t>
            </a:r>
          </a:p>
        </p:txBody>
      </p:sp>
      <p:sp>
        <p:nvSpPr>
          <p:cNvPr id="2" name="Underrubrik 4">
            <a:extLst>
              <a:ext uri="{FF2B5EF4-FFF2-40B4-BE49-F238E27FC236}">
                <a16:creationId xmlns:a16="http://schemas.microsoft.com/office/drawing/2014/main" id="{18D38D9A-0D49-D0D2-3096-0A93D8258D1A}"/>
              </a:ext>
            </a:extLst>
          </p:cNvPr>
          <p:cNvSpPr txBox="1">
            <a:spLocks/>
          </p:cNvSpPr>
          <p:nvPr/>
        </p:nvSpPr>
        <p:spPr>
          <a:xfrm>
            <a:off x="2132013" y="5862955"/>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a:t>Department of Applied Physics</a:t>
            </a:r>
          </a:p>
        </p:txBody>
      </p:sp>
      <p:sp>
        <p:nvSpPr>
          <p:cNvPr id="3" name="Underrubrik 4">
            <a:extLst>
              <a:ext uri="{FF2B5EF4-FFF2-40B4-BE49-F238E27FC236}">
                <a16:creationId xmlns:a16="http://schemas.microsoft.com/office/drawing/2014/main" id="{1A67993E-F222-F10A-CB6C-35753D4D4BC1}"/>
              </a:ext>
            </a:extLst>
          </p:cNvPr>
          <p:cNvSpPr txBox="1">
            <a:spLocks/>
          </p:cNvSpPr>
          <p:nvPr/>
        </p:nvSpPr>
        <p:spPr>
          <a:xfrm>
            <a:off x="2132009" y="6228715"/>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a:t>Kungliga Tekniska Högskolan (KTH)</a:t>
            </a:r>
          </a:p>
        </p:txBody>
      </p:sp>
      <p:sp>
        <p:nvSpPr>
          <p:cNvPr id="7" name="Slide Number Placeholder 6">
            <a:extLst>
              <a:ext uri="{FF2B5EF4-FFF2-40B4-BE49-F238E27FC236}">
                <a16:creationId xmlns:a16="http://schemas.microsoft.com/office/drawing/2014/main" id="{63B573FB-35CE-3455-8B60-C791A26F09F8}"/>
              </a:ext>
            </a:extLst>
          </p:cNvPr>
          <p:cNvSpPr>
            <a:spLocks noGrp="1"/>
          </p:cNvSpPr>
          <p:nvPr>
            <p:ph type="sldNum" sz="quarter" idx="12"/>
          </p:nvPr>
        </p:nvSpPr>
        <p:spPr/>
        <p:txBody>
          <a:bodyPr/>
          <a:lstStyle/>
          <a:p>
            <a:fld id="{B716C8F4-20CD-364A-8A8E-DE130115B178}" type="slidenum">
              <a:rPr lang="sv-SE" smtClean="0"/>
              <a:pPr/>
              <a:t>1</a:t>
            </a:fld>
            <a:endParaRPr lang="sv-SE"/>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92274-162F-2712-74C1-9C44B3723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5D433-F166-0658-7D54-940D36A34EA8}"/>
              </a:ext>
            </a:extLst>
          </p:cNvPr>
          <p:cNvSpPr>
            <a:spLocks noGrp="1"/>
          </p:cNvSpPr>
          <p:nvPr>
            <p:ph type="title"/>
          </p:nvPr>
        </p:nvSpPr>
        <p:spPr>
          <a:xfrm>
            <a:off x="600075" y="1095631"/>
            <a:ext cx="10990263" cy="948135"/>
          </a:xfrm>
        </p:spPr>
        <p:txBody>
          <a:bodyPr/>
          <a:lstStyle/>
          <a:p>
            <a:r>
              <a:rPr lang="en-US"/>
              <a:t>Methodology </a:t>
            </a:r>
            <a:br>
              <a:rPr lang="en-US"/>
            </a:br>
            <a:r>
              <a:rPr lang="en-US" sz="2400" b="0"/>
              <a:t>Quantum Adder Mod N</a:t>
            </a:r>
          </a:p>
        </p:txBody>
      </p:sp>
      <p:grpSp>
        <p:nvGrpSpPr>
          <p:cNvPr id="8" name="Group 7">
            <a:extLst>
              <a:ext uri="{FF2B5EF4-FFF2-40B4-BE49-F238E27FC236}">
                <a16:creationId xmlns:a16="http://schemas.microsoft.com/office/drawing/2014/main" id="{F38E7AD8-1E07-70DF-619E-1EF3CA7E5ED0}"/>
              </a:ext>
            </a:extLst>
          </p:cNvPr>
          <p:cNvGrpSpPr/>
          <p:nvPr/>
        </p:nvGrpSpPr>
        <p:grpSpPr>
          <a:xfrm>
            <a:off x="1562735" y="2353429"/>
            <a:ext cx="9064942" cy="3810235"/>
            <a:chOff x="203835" y="2043767"/>
            <a:chExt cx="9064942" cy="3810235"/>
          </a:xfrm>
        </p:grpSpPr>
        <p:pic>
          <p:nvPicPr>
            <p:cNvPr id="6" name="Picture 5">
              <a:extLst>
                <a:ext uri="{FF2B5EF4-FFF2-40B4-BE49-F238E27FC236}">
                  <a16:creationId xmlns:a16="http://schemas.microsoft.com/office/drawing/2014/main" id="{E34272EF-0A06-E324-1B68-D2E4FAD9382E}"/>
                </a:ext>
              </a:extLst>
            </p:cNvPr>
            <p:cNvPicPr>
              <a:picLocks noChangeAspect="1"/>
            </p:cNvPicPr>
            <p:nvPr/>
          </p:nvPicPr>
          <p:blipFill>
            <a:blip r:embed="rId2"/>
            <a:stretch>
              <a:fillRect/>
            </a:stretch>
          </p:blipFill>
          <p:spPr>
            <a:xfrm>
              <a:off x="203835" y="2043767"/>
              <a:ext cx="9064942" cy="3533237"/>
            </a:xfrm>
            <a:prstGeom prst="rect">
              <a:avLst/>
            </a:prstGeom>
          </p:spPr>
        </p:pic>
        <p:sp>
          <p:nvSpPr>
            <p:cNvPr id="3" name="TextBox 2">
              <a:extLst>
                <a:ext uri="{FF2B5EF4-FFF2-40B4-BE49-F238E27FC236}">
                  <a16:creationId xmlns:a16="http://schemas.microsoft.com/office/drawing/2014/main" id="{262A70B8-2631-4DD9-0885-5BDBCF832468}"/>
                </a:ext>
              </a:extLst>
            </p:cNvPr>
            <p:cNvSpPr txBox="1"/>
            <p:nvPr/>
          </p:nvSpPr>
          <p:spPr>
            <a:xfrm>
              <a:off x="2528596" y="5577003"/>
              <a:ext cx="1772816" cy="276999"/>
            </a:xfrm>
            <a:prstGeom prst="rect">
              <a:avLst/>
            </a:prstGeom>
            <a:noFill/>
          </p:spPr>
          <p:txBody>
            <a:bodyPr wrap="square" rtlCol="0">
              <a:spAutoFit/>
            </a:bodyPr>
            <a:lstStyle/>
            <a:p>
              <a:r>
                <a:rPr lang="en-US" sz="1200">
                  <a:solidFill>
                    <a:schemeClr val="accent2"/>
                  </a:solidFill>
                </a:rPr>
                <a:t>Figure is taken from [2]</a:t>
              </a:r>
            </a:p>
          </p:txBody>
        </p:sp>
      </p:grpSp>
      <p:sp>
        <p:nvSpPr>
          <p:cNvPr id="7" name="Slide Number Placeholder 6">
            <a:extLst>
              <a:ext uri="{FF2B5EF4-FFF2-40B4-BE49-F238E27FC236}">
                <a16:creationId xmlns:a16="http://schemas.microsoft.com/office/drawing/2014/main" id="{7CDA5477-8C74-7757-52F1-34479B9C1859}"/>
              </a:ext>
            </a:extLst>
          </p:cNvPr>
          <p:cNvSpPr>
            <a:spLocks noGrp="1"/>
          </p:cNvSpPr>
          <p:nvPr>
            <p:ph type="sldNum" sz="quarter" idx="12"/>
          </p:nvPr>
        </p:nvSpPr>
        <p:spPr/>
        <p:txBody>
          <a:bodyPr/>
          <a:lstStyle/>
          <a:p>
            <a:fld id="{B716C8F4-20CD-364A-8A8E-DE130115B178}" type="slidenum">
              <a:rPr lang="sv-SE" smtClean="0"/>
              <a:t>10</a:t>
            </a:fld>
            <a:endParaRPr lang="sv-SE"/>
          </a:p>
        </p:txBody>
      </p:sp>
    </p:spTree>
    <p:extLst>
      <p:ext uri="{BB962C8B-B14F-4D97-AF65-F5344CB8AC3E}">
        <p14:creationId xmlns:p14="http://schemas.microsoft.com/office/powerpoint/2010/main" val="152190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E0D6D-7B0D-BCE8-EEA5-807D6310D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A2CF2-A546-EC34-2F52-7C4C65823F23}"/>
              </a:ext>
            </a:extLst>
          </p:cNvPr>
          <p:cNvSpPr>
            <a:spLocks noGrp="1"/>
          </p:cNvSpPr>
          <p:nvPr>
            <p:ph type="title"/>
          </p:nvPr>
        </p:nvSpPr>
        <p:spPr>
          <a:xfrm>
            <a:off x="600075" y="1002113"/>
            <a:ext cx="10990263" cy="568412"/>
          </a:xfrm>
        </p:spPr>
        <p:txBody>
          <a:bodyPr/>
          <a:lstStyle/>
          <a:p>
            <a:r>
              <a:rPr lang="en-US"/>
              <a:t>Methodology </a:t>
            </a:r>
            <a:br>
              <a:rPr lang="en-US"/>
            </a:br>
            <a:r>
              <a:rPr lang="en-US" sz="2400" b="0"/>
              <a:t>Quantum Adder Mod N</a:t>
            </a:r>
            <a:endParaRPr lang="en-US" b="0"/>
          </a:p>
        </p:txBody>
      </p:sp>
      <p:pic>
        <p:nvPicPr>
          <p:cNvPr id="8" name="Picture 7" descr="A diagram of a graph&#10;&#10;AI-generated content may be incorrect.">
            <a:extLst>
              <a:ext uri="{FF2B5EF4-FFF2-40B4-BE49-F238E27FC236}">
                <a16:creationId xmlns:a16="http://schemas.microsoft.com/office/drawing/2014/main" id="{0F47F0AA-2E53-1E2A-A8C6-0A9DD419C72D}"/>
              </a:ext>
            </a:extLst>
          </p:cNvPr>
          <p:cNvPicPr>
            <a:picLocks noChangeAspect="1"/>
          </p:cNvPicPr>
          <p:nvPr/>
        </p:nvPicPr>
        <p:blipFill>
          <a:blip r:embed="rId2"/>
          <a:stretch>
            <a:fillRect/>
          </a:stretch>
        </p:blipFill>
        <p:spPr>
          <a:xfrm>
            <a:off x="1570632" y="1970048"/>
            <a:ext cx="7794983" cy="4887952"/>
          </a:xfrm>
          <a:prstGeom prst="rect">
            <a:avLst/>
          </a:prstGeom>
        </p:spPr>
      </p:pic>
      <p:sp>
        <p:nvSpPr>
          <p:cNvPr id="5" name="Slide Number Placeholder 4">
            <a:extLst>
              <a:ext uri="{FF2B5EF4-FFF2-40B4-BE49-F238E27FC236}">
                <a16:creationId xmlns:a16="http://schemas.microsoft.com/office/drawing/2014/main" id="{F5BA8766-B05D-8A1C-AD66-D9A7AC9227C1}"/>
              </a:ext>
            </a:extLst>
          </p:cNvPr>
          <p:cNvSpPr>
            <a:spLocks noGrp="1"/>
          </p:cNvSpPr>
          <p:nvPr>
            <p:ph type="sldNum" sz="quarter" idx="12"/>
          </p:nvPr>
        </p:nvSpPr>
        <p:spPr/>
        <p:txBody>
          <a:bodyPr/>
          <a:lstStyle/>
          <a:p>
            <a:fld id="{B716C8F4-20CD-364A-8A8E-DE130115B178}" type="slidenum">
              <a:rPr lang="sv-SE" smtClean="0"/>
              <a:t>11</a:t>
            </a:fld>
            <a:endParaRPr lang="sv-SE"/>
          </a:p>
        </p:txBody>
      </p:sp>
      <p:sp>
        <p:nvSpPr>
          <p:cNvPr id="6" name="Left Brace 5">
            <a:extLst>
              <a:ext uri="{FF2B5EF4-FFF2-40B4-BE49-F238E27FC236}">
                <a16:creationId xmlns:a16="http://schemas.microsoft.com/office/drawing/2014/main" id="{6B97E8AB-58E7-6DCF-F61A-4CEAAA55601F}"/>
              </a:ext>
            </a:extLst>
          </p:cNvPr>
          <p:cNvSpPr/>
          <p:nvPr/>
        </p:nvSpPr>
        <p:spPr>
          <a:xfrm>
            <a:off x="1543050" y="2248678"/>
            <a:ext cx="249011" cy="1101012"/>
          </a:xfrm>
          <a:prstGeom prst="leftBrace">
            <a:avLst>
              <a:gd name="adj1" fmla="val 345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D28635A8-893B-D8A8-DE39-5F89089425BC}"/>
              </a:ext>
            </a:extLst>
          </p:cNvPr>
          <p:cNvSpPr/>
          <p:nvPr/>
        </p:nvSpPr>
        <p:spPr>
          <a:xfrm>
            <a:off x="1538934" y="3974840"/>
            <a:ext cx="249011" cy="1101012"/>
          </a:xfrm>
          <a:prstGeom prst="leftBrace">
            <a:avLst>
              <a:gd name="adj1" fmla="val 345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9573A8-8541-972B-8323-5F5F42F39F0F}"/>
                  </a:ext>
                </a:extLst>
              </p:cNvPr>
              <p:cNvSpPr txBox="1"/>
              <p:nvPr/>
            </p:nvSpPr>
            <p:spPr>
              <a:xfrm>
                <a:off x="1057275" y="2614518"/>
                <a:ext cx="445939" cy="369332"/>
              </a:xfrm>
              <a:prstGeom prst="rect">
                <a:avLst/>
              </a:prstGeom>
              <a:solidFill>
                <a:schemeClr val="accent4"/>
              </a:solidFill>
              <a:ln>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oMath>
                  </m:oMathPara>
                </a14:m>
                <a:endParaRPr lang="en-US">
                  <a:solidFill>
                    <a:schemeClr val="accent1"/>
                  </a:solidFill>
                </a:endParaRPr>
              </a:p>
            </p:txBody>
          </p:sp>
        </mc:Choice>
        <mc:Fallback xmlns="">
          <p:sp>
            <p:nvSpPr>
              <p:cNvPr id="9" name="TextBox 8">
                <a:extLst>
                  <a:ext uri="{FF2B5EF4-FFF2-40B4-BE49-F238E27FC236}">
                    <a16:creationId xmlns:a16="http://schemas.microsoft.com/office/drawing/2014/main" id="{159573A8-8541-972B-8323-5F5F42F39F0F}"/>
                  </a:ext>
                </a:extLst>
              </p:cNvPr>
              <p:cNvSpPr txBox="1">
                <a:spLocks noRot="1" noChangeAspect="1" noMove="1" noResize="1" noEditPoints="1" noAdjustHandles="1" noChangeArrowheads="1" noChangeShapeType="1" noTextEdit="1"/>
              </p:cNvSpPr>
              <p:nvPr/>
            </p:nvSpPr>
            <p:spPr>
              <a:xfrm>
                <a:off x="1057275" y="2614518"/>
                <a:ext cx="445939" cy="369332"/>
              </a:xfrm>
              <a:prstGeom prst="rect">
                <a:avLst/>
              </a:prstGeom>
              <a:blipFill>
                <a:blip r:embed="rId3"/>
                <a:stretch>
                  <a:fillRect l="-2632" r="-7895" b="-12903"/>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4478A4-E2D4-69E3-9BE4-730FDB6B6961}"/>
                  </a:ext>
                </a:extLst>
              </p:cNvPr>
              <p:cNvSpPr txBox="1"/>
              <p:nvPr/>
            </p:nvSpPr>
            <p:spPr>
              <a:xfrm>
                <a:off x="1057275" y="4340680"/>
                <a:ext cx="445939" cy="369332"/>
              </a:xfrm>
              <a:prstGeom prst="rect">
                <a:avLst/>
              </a:prstGeom>
              <a:solidFill>
                <a:schemeClr val="accent4"/>
              </a:solidFill>
              <a:ln>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𝑏</m:t>
                          </m:r>
                        </m:e>
                      </m:d>
                    </m:oMath>
                  </m:oMathPara>
                </a14:m>
                <a:endParaRPr lang="en-US" b="0">
                  <a:solidFill>
                    <a:schemeClr val="accent1"/>
                  </a:solidFill>
                </a:endParaRPr>
              </a:p>
            </p:txBody>
          </p:sp>
        </mc:Choice>
        <mc:Fallback xmlns="">
          <p:sp>
            <p:nvSpPr>
              <p:cNvPr id="10" name="TextBox 9">
                <a:extLst>
                  <a:ext uri="{FF2B5EF4-FFF2-40B4-BE49-F238E27FC236}">
                    <a16:creationId xmlns:a16="http://schemas.microsoft.com/office/drawing/2014/main" id="{484478A4-E2D4-69E3-9BE4-730FDB6B6961}"/>
                  </a:ext>
                </a:extLst>
              </p:cNvPr>
              <p:cNvSpPr txBox="1">
                <a:spLocks noRot="1" noChangeAspect="1" noMove="1" noResize="1" noEditPoints="1" noAdjustHandles="1" noChangeArrowheads="1" noChangeShapeType="1" noTextEdit="1"/>
              </p:cNvSpPr>
              <p:nvPr/>
            </p:nvSpPr>
            <p:spPr>
              <a:xfrm>
                <a:off x="1057275" y="4340680"/>
                <a:ext cx="445939" cy="369332"/>
              </a:xfrm>
              <a:prstGeom prst="rect">
                <a:avLst/>
              </a:prstGeom>
              <a:blipFill>
                <a:blip r:embed="rId4"/>
                <a:stretch>
                  <a:fillRect/>
                </a:stretch>
              </a:blipFill>
              <a:ln>
                <a:solidFill>
                  <a:schemeClr val="accent2"/>
                </a:solidFill>
              </a:ln>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E40C9726-F8ED-00B9-3F38-EB66AEA309B6}"/>
              </a:ext>
            </a:extLst>
          </p:cNvPr>
          <p:cNvSpPr/>
          <p:nvPr/>
        </p:nvSpPr>
        <p:spPr>
          <a:xfrm rot="10800000">
            <a:off x="9393197" y="2248678"/>
            <a:ext cx="249011" cy="1101012"/>
          </a:xfrm>
          <a:prstGeom prst="leftBrace">
            <a:avLst>
              <a:gd name="adj1" fmla="val 345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38934B-D1E6-8686-D40B-9E91362C706D}"/>
                  </a:ext>
                </a:extLst>
              </p:cNvPr>
              <p:cNvSpPr txBox="1"/>
              <p:nvPr/>
            </p:nvSpPr>
            <p:spPr>
              <a:xfrm>
                <a:off x="9698366" y="2614518"/>
                <a:ext cx="445939" cy="369332"/>
              </a:xfrm>
              <a:prstGeom prst="rect">
                <a:avLst/>
              </a:prstGeom>
              <a:solidFill>
                <a:schemeClr val="accent4"/>
              </a:solidFill>
              <a:ln>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oMath>
                  </m:oMathPara>
                </a14:m>
                <a:endParaRPr lang="en-US">
                  <a:solidFill>
                    <a:schemeClr val="accent1"/>
                  </a:solidFill>
                </a:endParaRPr>
              </a:p>
            </p:txBody>
          </p:sp>
        </mc:Choice>
        <mc:Fallback xmlns="">
          <p:sp>
            <p:nvSpPr>
              <p:cNvPr id="12" name="TextBox 11">
                <a:extLst>
                  <a:ext uri="{FF2B5EF4-FFF2-40B4-BE49-F238E27FC236}">
                    <a16:creationId xmlns:a16="http://schemas.microsoft.com/office/drawing/2014/main" id="{5238934B-D1E6-8686-D40B-9E91362C706D}"/>
                  </a:ext>
                </a:extLst>
              </p:cNvPr>
              <p:cNvSpPr txBox="1">
                <a:spLocks noRot="1" noChangeAspect="1" noMove="1" noResize="1" noEditPoints="1" noAdjustHandles="1" noChangeArrowheads="1" noChangeShapeType="1" noTextEdit="1"/>
              </p:cNvSpPr>
              <p:nvPr/>
            </p:nvSpPr>
            <p:spPr>
              <a:xfrm>
                <a:off x="9698366" y="2614518"/>
                <a:ext cx="445939" cy="369332"/>
              </a:xfrm>
              <a:prstGeom prst="rect">
                <a:avLst/>
              </a:prstGeom>
              <a:blipFill>
                <a:blip r:embed="rId5"/>
                <a:stretch>
                  <a:fillRect l="-2667" r="-9333" b="-12903"/>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FD128BF-6133-4746-DC45-13EF706A7EC8}"/>
                  </a:ext>
                </a:extLst>
              </p:cNvPr>
              <p:cNvSpPr txBox="1"/>
              <p:nvPr/>
            </p:nvSpPr>
            <p:spPr>
              <a:xfrm>
                <a:off x="9642208" y="4324831"/>
                <a:ext cx="1795295" cy="369332"/>
              </a:xfrm>
              <a:prstGeom prst="rect">
                <a:avLst/>
              </a:prstGeom>
              <a:solidFill>
                <a:schemeClr val="accent4"/>
              </a:solidFill>
              <a:ln>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m:t>
                          </m:r>
                          <m:r>
                            <m:rPr>
                              <m:sty m:val="p"/>
                            </m:rPr>
                            <a:rPr lang="en-US" b="0" i="1" smtClean="0">
                              <a:solidFill>
                                <a:schemeClr val="accent1"/>
                              </a:solidFill>
                              <a:latin typeface="Cambria Math" panose="02040503050406030204" pitchFamily="18" charset="0"/>
                            </a:rPr>
                            <m:t>a</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𝑏</m:t>
                          </m:r>
                          <m:r>
                            <a:rPr lang="en-US" b="0" i="1" smtClean="0">
                              <a:solidFill>
                                <a:schemeClr val="accent1"/>
                              </a:solidFill>
                              <a:latin typeface="Cambria Math" panose="02040503050406030204" pitchFamily="18" charset="0"/>
                            </a:rPr>
                            <m:t>) </m:t>
                          </m:r>
                          <m:r>
                            <m:rPr>
                              <m:sty m:val="p"/>
                            </m:rPr>
                            <a:rPr lang="en-US" b="0" i="1" smtClean="0">
                              <a:solidFill>
                                <a:schemeClr val="accent1"/>
                              </a:solidFill>
                              <a:latin typeface="Cambria Math" panose="02040503050406030204" pitchFamily="18" charset="0"/>
                            </a:rPr>
                            <m:t>mod</m:t>
                          </m:r>
                          <m:r>
                            <a:rPr lang="en-US" b="0" i="1" smtClean="0">
                              <a:solidFill>
                                <a:schemeClr val="accent1"/>
                              </a:solidFill>
                              <a:latin typeface="Cambria Math" panose="02040503050406030204" pitchFamily="18" charset="0"/>
                            </a:rPr>
                            <m:t> </m:t>
                          </m:r>
                          <m:r>
                            <m:rPr>
                              <m:sty m:val="p"/>
                            </m:rPr>
                            <a:rPr lang="en-US" b="0" i="1" smtClean="0">
                              <a:solidFill>
                                <a:schemeClr val="accent1"/>
                              </a:solidFill>
                              <a:latin typeface="Cambria Math" panose="02040503050406030204" pitchFamily="18" charset="0"/>
                            </a:rPr>
                            <m:t>N</m:t>
                          </m:r>
                        </m:e>
                      </m:d>
                    </m:oMath>
                  </m:oMathPara>
                </a14:m>
                <a:endParaRPr lang="en-US" b="0">
                  <a:solidFill>
                    <a:schemeClr val="accent1"/>
                  </a:solidFill>
                </a:endParaRPr>
              </a:p>
            </p:txBody>
          </p:sp>
        </mc:Choice>
        <mc:Fallback xmlns="">
          <p:sp>
            <p:nvSpPr>
              <p:cNvPr id="13" name="TextBox 12">
                <a:extLst>
                  <a:ext uri="{FF2B5EF4-FFF2-40B4-BE49-F238E27FC236}">
                    <a16:creationId xmlns:a16="http://schemas.microsoft.com/office/drawing/2014/main" id="{2FD128BF-6133-4746-DC45-13EF706A7EC8}"/>
                  </a:ext>
                </a:extLst>
              </p:cNvPr>
              <p:cNvSpPr txBox="1">
                <a:spLocks noRot="1" noChangeAspect="1" noMove="1" noResize="1" noEditPoints="1" noAdjustHandles="1" noChangeArrowheads="1" noChangeShapeType="1" noTextEdit="1"/>
              </p:cNvSpPr>
              <p:nvPr/>
            </p:nvSpPr>
            <p:spPr>
              <a:xfrm>
                <a:off x="9642208" y="4324831"/>
                <a:ext cx="1795295" cy="369332"/>
              </a:xfrm>
              <a:prstGeom prst="rect">
                <a:avLst/>
              </a:prstGeom>
              <a:blipFill>
                <a:blip r:embed="rId6"/>
                <a:stretch>
                  <a:fillRect b="-12698"/>
                </a:stretch>
              </a:blipFill>
              <a:ln>
                <a:solidFill>
                  <a:schemeClr val="accent2"/>
                </a:solidFill>
              </a:ln>
            </p:spPr>
            <p:txBody>
              <a:bodyPr/>
              <a:lstStyle/>
              <a:p>
                <a:r>
                  <a:rPr lang="en-US">
                    <a:noFill/>
                  </a:rPr>
                  <a:t> </a:t>
                </a:r>
              </a:p>
            </p:txBody>
          </p:sp>
        </mc:Fallback>
      </mc:AlternateContent>
      <p:sp>
        <p:nvSpPr>
          <p:cNvPr id="14" name="Left Brace 13">
            <a:extLst>
              <a:ext uri="{FF2B5EF4-FFF2-40B4-BE49-F238E27FC236}">
                <a16:creationId xmlns:a16="http://schemas.microsoft.com/office/drawing/2014/main" id="{CD4382D6-B9A0-2D98-541B-D69BB8E5DE10}"/>
              </a:ext>
            </a:extLst>
          </p:cNvPr>
          <p:cNvSpPr/>
          <p:nvPr/>
        </p:nvSpPr>
        <p:spPr>
          <a:xfrm rot="10800000">
            <a:off x="9380917" y="3974840"/>
            <a:ext cx="249011" cy="1101012"/>
          </a:xfrm>
          <a:prstGeom prst="leftBrace">
            <a:avLst>
              <a:gd name="adj1" fmla="val 345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0671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63FA-F2EA-D966-0F15-A7F311895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D414C-7457-0004-1CA7-52E53B5D0743}"/>
              </a:ext>
            </a:extLst>
          </p:cNvPr>
          <p:cNvSpPr>
            <a:spLocks noGrp="1"/>
          </p:cNvSpPr>
          <p:nvPr>
            <p:ph type="title"/>
          </p:nvPr>
        </p:nvSpPr>
        <p:spPr/>
        <p:txBody>
          <a:bodyPr/>
          <a:lstStyle/>
          <a:p>
            <a:r>
              <a:rPr lang="en-US"/>
              <a:t>Methodology</a:t>
            </a:r>
            <a:br>
              <a:rPr lang="en-US"/>
            </a:br>
            <a:r>
              <a:rPr lang="en-US" sz="2400" b="0"/>
              <a:t>Classical Modular Exponentiation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CC9DD-7906-D273-45B7-7B4368AB2FE4}"/>
                  </a:ext>
                </a:extLst>
              </p:cNvPr>
              <p:cNvSpPr>
                <a:spLocks noGrp="1"/>
              </p:cNvSpPr>
              <p:nvPr>
                <p:ph idx="1"/>
              </p:nvPr>
            </p:nvSpPr>
            <p:spPr>
              <a:xfrm>
                <a:off x="600075" y="2443483"/>
                <a:ext cx="9094643" cy="2292292"/>
              </a:xfrm>
              <a:solidFill>
                <a:schemeClr val="accent2">
                  <a:lumMod val="20000"/>
                  <a:lumOff val="80000"/>
                </a:schemeClr>
              </a:solidFill>
              <a:effectLst>
                <a:softEdge rad="73604"/>
              </a:effectLst>
            </p:spPr>
            <p:txBody>
              <a:bodyPr anchor="ctr"/>
              <a:lstStyle/>
              <a:p>
                <a:r>
                  <a:rPr lang="en-US"/>
                  <a:t>Step 1: Evaluate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𝑥</m:t>
                        </m:r>
                      </m:sup>
                    </m:sSup>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𝑁</m:t>
                    </m:r>
                  </m:oMath>
                </a14:m>
                <a:r>
                  <a:rPr lang="en-US"/>
                  <a:t> classically and store in a list as binary values</a:t>
                </a:r>
              </a:p>
              <a:p>
                <a:pPr lvl="1"/>
                <a:r>
                  <a:rPr lang="en-US" err="1">
                    <a:latin typeface="Consolas" panose="020B0609020204030204" pitchFamily="49" charset="0"/>
                    <a:cs typeface="Consolas" panose="020B0609020204030204" pitchFamily="49" charset="0"/>
                  </a:rPr>
                  <a:t>signal_binary</a:t>
                </a:r>
                <a:r>
                  <a:rPr lang="en-US">
                    <a:latin typeface="Consolas" panose="020B0609020204030204" pitchFamily="49" charset="0"/>
                    <a:cs typeface="Consolas" panose="020B0609020204030204" pitchFamily="49" charset="0"/>
                  </a:rPr>
                  <a:t>: [‘000001’,…]</a:t>
                </a:r>
              </a:p>
              <a:p>
                <a:pPr lvl="1"/>
                <a:r>
                  <a:rPr lang="en-US" err="1">
                    <a:latin typeface="Consolas" panose="020B0609020204030204" pitchFamily="49" charset="0"/>
                    <a:cs typeface="Consolas" panose="020B0609020204030204" pitchFamily="49" charset="0"/>
                  </a:rPr>
                  <a:t>signal_size</a:t>
                </a:r>
                <a:r>
                  <a:rPr lang="en-US">
                    <a:latin typeface="Consolas" panose="020B0609020204030204" pitchFamily="49" charset="0"/>
                    <a:cs typeface="Consolas" panose="020B0609020204030204" pitchFamily="49" charset="0"/>
                  </a:rPr>
                  <a:t> =  (2 ** </a:t>
                </a:r>
                <a:r>
                  <a:rPr lang="en-US" err="1">
                    <a:latin typeface="Consolas" panose="020B0609020204030204" pitchFamily="49" charset="0"/>
                    <a:cs typeface="Consolas" panose="020B0609020204030204" pitchFamily="49" charset="0"/>
                  </a:rPr>
                  <a:t>precision_bits</a:t>
                </a:r>
                <a:r>
                  <a:rPr lang="en-US">
                    <a:latin typeface="Consolas" panose="020B0609020204030204" pitchFamily="49" charset="0"/>
                    <a:cs typeface="Consolas" panose="020B0609020204030204" pitchFamily="49" charset="0"/>
                  </a:rPr>
                  <a:t> )</a:t>
                </a:r>
              </a:p>
              <a:p>
                <a:pPr lvl="1"/>
                <a:endParaRPr lang="en-US"/>
              </a:p>
              <a:p>
                <a:r>
                  <a:rPr lang="en-US"/>
                  <a:t>Step 2:  Initialize working register to </a:t>
                </a:r>
                <a14:m>
                  <m:oMath xmlns:m="http://schemas.openxmlformats.org/officeDocument/2006/math">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𝑥</m:t>
                        </m:r>
                      </m:sup>
                    </m:sSup>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𝑁</m:t>
                    </m:r>
                    <m:r>
                      <a:rPr lang="en-US" b="0" i="1" smtClean="0">
                        <a:latin typeface="Cambria Math" panose="02040503050406030204" pitchFamily="18" charset="0"/>
                      </a:rPr>
                      <m:t>⟩</m:t>
                    </m:r>
                  </m:oMath>
                </a14:m>
                <a:r>
                  <a:rPr lang="en-US"/>
                  <a:t> conditioned on precision register state </a:t>
                </a:r>
                <a14:m>
                  <m:oMath xmlns:m="http://schemas.openxmlformats.org/officeDocument/2006/math">
                    <m:r>
                      <a:rPr lang="en-US" b="0" i="0" smtClean="0">
                        <a:latin typeface="Cambria Math" panose="02040503050406030204" pitchFamily="18" charset="0"/>
                      </a:rPr>
                      <m:t>|</m:t>
                    </m:r>
                    <m:r>
                      <m:rPr>
                        <m:sty m:val="p"/>
                      </m:rPr>
                      <a:rPr lang="en-US" b="0" i="1" smtClean="0">
                        <a:latin typeface="Cambria Math" panose="02040503050406030204" pitchFamily="18" charset="0"/>
                      </a:rPr>
                      <m:t>x</m:t>
                    </m:r>
                    <m:r>
                      <a:rPr lang="en-US" b="0" i="1" smtClean="0">
                        <a:latin typeface="Cambria Math" panose="02040503050406030204" pitchFamily="18" charset="0"/>
                      </a:rPr>
                      <m:t>⟩</m:t>
                    </m:r>
                  </m:oMath>
                </a14:m>
                <a:endParaRPr lang="en-US"/>
              </a:p>
            </p:txBody>
          </p:sp>
        </mc:Choice>
        <mc:Fallback xmlns="">
          <p:sp>
            <p:nvSpPr>
              <p:cNvPr id="3" name="Content Placeholder 2">
                <a:extLst>
                  <a:ext uri="{FF2B5EF4-FFF2-40B4-BE49-F238E27FC236}">
                    <a16:creationId xmlns:a16="http://schemas.microsoft.com/office/drawing/2014/main" id="{A45CC9DD-7906-D273-45B7-7B4368AB2FE4}"/>
                  </a:ext>
                </a:extLst>
              </p:cNvPr>
              <p:cNvSpPr>
                <a:spLocks noGrp="1" noRot="1" noChangeAspect="1" noMove="1" noResize="1" noEditPoints="1" noAdjustHandles="1" noChangeArrowheads="1" noChangeShapeType="1" noTextEdit="1"/>
              </p:cNvSpPr>
              <p:nvPr>
                <p:ph idx="1"/>
              </p:nvPr>
            </p:nvSpPr>
            <p:spPr>
              <a:xfrm>
                <a:off x="600075" y="2443483"/>
                <a:ext cx="9094643" cy="2292292"/>
              </a:xfrm>
              <a:blipFill>
                <a:blip r:embed="rId2"/>
                <a:stretch>
                  <a:fillRect l="-603"/>
                </a:stretch>
              </a:blipFill>
              <a:effectLst>
                <a:softEdge rad="73604"/>
              </a:effectLst>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C6BDBCE-74B5-567D-AC43-5F8E639FC6A7}"/>
              </a:ext>
            </a:extLst>
          </p:cNvPr>
          <p:cNvSpPr>
            <a:spLocks noGrp="1"/>
          </p:cNvSpPr>
          <p:nvPr>
            <p:ph type="sldNum" sz="quarter" idx="12"/>
          </p:nvPr>
        </p:nvSpPr>
        <p:spPr/>
        <p:txBody>
          <a:bodyPr/>
          <a:lstStyle/>
          <a:p>
            <a:fld id="{B716C8F4-20CD-364A-8A8E-DE130115B178}" type="slidenum">
              <a:rPr lang="sv-SE" smtClean="0"/>
              <a:t>12</a:t>
            </a:fld>
            <a:endParaRPr lang="sv-SE"/>
          </a:p>
        </p:txBody>
      </p:sp>
    </p:spTree>
    <p:extLst>
      <p:ext uri="{BB962C8B-B14F-4D97-AF65-F5344CB8AC3E}">
        <p14:creationId xmlns:p14="http://schemas.microsoft.com/office/powerpoint/2010/main" val="150700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E351B-C8FC-92AA-0317-1726F2AC6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BB47A-868C-6DE9-3177-8704654D6B39}"/>
              </a:ext>
            </a:extLst>
          </p:cNvPr>
          <p:cNvSpPr>
            <a:spLocks noGrp="1"/>
          </p:cNvSpPr>
          <p:nvPr>
            <p:ph type="title"/>
          </p:nvPr>
        </p:nvSpPr>
        <p:spPr/>
        <p:txBody>
          <a:bodyPr/>
          <a:lstStyle/>
          <a:p>
            <a:r>
              <a:rPr lang="en-US"/>
              <a:t>Methodology</a:t>
            </a:r>
            <a:br>
              <a:rPr lang="en-US"/>
            </a:br>
            <a:r>
              <a:rPr lang="en-US" sz="2400" b="0"/>
              <a:t>Classical Modular Exponentiation</a:t>
            </a:r>
          </a:p>
        </p:txBody>
      </p:sp>
      <p:pic>
        <p:nvPicPr>
          <p:cNvPr id="11" name="Picture 10" descr="A diagram of a music instrument&#10;&#10;AI-generated content may be incorrect.">
            <a:extLst>
              <a:ext uri="{FF2B5EF4-FFF2-40B4-BE49-F238E27FC236}">
                <a16:creationId xmlns:a16="http://schemas.microsoft.com/office/drawing/2014/main" id="{7F9720D2-0EB8-04CC-09F1-C83B35523632}"/>
              </a:ext>
            </a:extLst>
          </p:cNvPr>
          <p:cNvPicPr>
            <a:picLocks noChangeAspect="1"/>
          </p:cNvPicPr>
          <p:nvPr/>
        </p:nvPicPr>
        <p:blipFill>
          <a:blip r:embed="rId2"/>
          <a:stretch>
            <a:fillRect/>
          </a:stretch>
        </p:blipFill>
        <p:spPr>
          <a:xfrm>
            <a:off x="6176515" y="1379838"/>
            <a:ext cx="5263026" cy="5152516"/>
          </a:xfrm>
          <a:prstGeom prst="rect">
            <a:avLst/>
          </a:prstGeom>
          <a:ln w="19050">
            <a:solidFill>
              <a:schemeClr val="accent1"/>
            </a:solidFill>
          </a:ln>
        </p:spPr>
      </p:pic>
      <p:sp>
        <p:nvSpPr>
          <p:cNvPr id="14" name="Rounded Rectangle 13">
            <a:extLst>
              <a:ext uri="{FF2B5EF4-FFF2-40B4-BE49-F238E27FC236}">
                <a16:creationId xmlns:a16="http://schemas.microsoft.com/office/drawing/2014/main" id="{464C40F3-5BE7-A1A7-B2F6-7F97133E5532}"/>
              </a:ext>
            </a:extLst>
          </p:cNvPr>
          <p:cNvSpPr/>
          <p:nvPr/>
        </p:nvSpPr>
        <p:spPr>
          <a:xfrm>
            <a:off x="752459" y="2171700"/>
            <a:ext cx="4218709" cy="436418"/>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Signal for 2^x mod 21</a:t>
            </a:r>
          </a:p>
        </p:txBody>
      </p:sp>
      <p:sp>
        <p:nvSpPr>
          <p:cNvPr id="15" name="Right Arrow 14">
            <a:extLst>
              <a:ext uri="{FF2B5EF4-FFF2-40B4-BE49-F238E27FC236}">
                <a16:creationId xmlns:a16="http://schemas.microsoft.com/office/drawing/2014/main" id="{13586C65-F5BD-3576-21E3-B5D8DC9FBB8D}"/>
              </a:ext>
            </a:extLst>
          </p:cNvPr>
          <p:cNvSpPr/>
          <p:nvPr/>
        </p:nvSpPr>
        <p:spPr>
          <a:xfrm>
            <a:off x="5433536" y="3956096"/>
            <a:ext cx="567242" cy="8001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3075F526-4B89-FF70-F00A-D6E3934F341F}"/>
              </a:ext>
            </a:extLst>
          </p:cNvPr>
          <p:cNvSpPr/>
          <p:nvPr/>
        </p:nvSpPr>
        <p:spPr>
          <a:xfrm>
            <a:off x="5913364" y="637393"/>
            <a:ext cx="5789329" cy="4800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t>Conditional Initialization</a:t>
            </a:r>
          </a:p>
        </p:txBody>
      </p:sp>
      <p:pic>
        <p:nvPicPr>
          <p:cNvPr id="18" name="Picture 17" descr="A graph with red lines&#10;&#10;AI-generated content may be incorrect.">
            <a:extLst>
              <a:ext uri="{FF2B5EF4-FFF2-40B4-BE49-F238E27FC236}">
                <a16:creationId xmlns:a16="http://schemas.microsoft.com/office/drawing/2014/main" id="{504A56EC-C157-65FD-A3DD-F13CD3E7417C}"/>
              </a:ext>
            </a:extLst>
          </p:cNvPr>
          <p:cNvPicPr>
            <a:picLocks noChangeAspect="1"/>
          </p:cNvPicPr>
          <p:nvPr/>
        </p:nvPicPr>
        <p:blipFill>
          <a:blip r:embed="rId3"/>
          <a:stretch>
            <a:fillRect/>
          </a:stretch>
        </p:blipFill>
        <p:spPr>
          <a:xfrm>
            <a:off x="362993" y="2812028"/>
            <a:ext cx="4727477" cy="3478383"/>
          </a:xfrm>
          <a:prstGeom prst="rect">
            <a:avLst/>
          </a:prstGeom>
        </p:spPr>
      </p:pic>
      <p:sp>
        <p:nvSpPr>
          <p:cNvPr id="4" name="Slide Number Placeholder 3">
            <a:extLst>
              <a:ext uri="{FF2B5EF4-FFF2-40B4-BE49-F238E27FC236}">
                <a16:creationId xmlns:a16="http://schemas.microsoft.com/office/drawing/2014/main" id="{43763A5E-D47A-BAB8-1C22-E1B75DEC25EA}"/>
              </a:ext>
            </a:extLst>
          </p:cNvPr>
          <p:cNvSpPr>
            <a:spLocks noGrp="1"/>
          </p:cNvSpPr>
          <p:nvPr>
            <p:ph type="sldNum" sz="quarter" idx="12"/>
          </p:nvPr>
        </p:nvSpPr>
        <p:spPr/>
        <p:txBody>
          <a:bodyPr/>
          <a:lstStyle/>
          <a:p>
            <a:fld id="{B716C8F4-20CD-364A-8A8E-DE130115B178}" type="slidenum">
              <a:rPr lang="sv-SE" smtClean="0"/>
              <a:t>13</a:t>
            </a:fld>
            <a:endParaRPr lang="sv-SE"/>
          </a:p>
        </p:txBody>
      </p:sp>
    </p:spTree>
    <p:extLst>
      <p:ext uri="{BB962C8B-B14F-4D97-AF65-F5344CB8AC3E}">
        <p14:creationId xmlns:p14="http://schemas.microsoft.com/office/powerpoint/2010/main" val="3623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6C38-991D-47D5-F776-6D3F66FD2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9BBA6-5473-1FCA-4C10-5307AE73FDD6}"/>
              </a:ext>
            </a:extLst>
          </p:cNvPr>
          <p:cNvSpPr>
            <a:spLocks noGrp="1"/>
          </p:cNvSpPr>
          <p:nvPr>
            <p:ph type="title"/>
          </p:nvPr>
        </p:nvSpPr>
        <p:spPr>
          <a:xfrm>
            <a:off x="600075" y="1095631"/>
            <a:ext cx="10990263" cy="929963"/>
          </a:xfrm>
        </p:spPr>
        <p:txBody>
          <a:bodyPr/>
          <a:lstStyle/>
          <a:p>
            <a:r>
              <a:rPr lang="en-US"/>
              <a:t>Methodology</a:t>
            </a:r>
            <a:br>
              <a:rPr lang="en-US"/>
            </a:br>
            <a:r>
              <a:rPr lang="en-US" sz="2400" b="0"/>
              <a:t>Quantum Fourier Transformation</a:t>
            </a:r>
          </a:p>
        </p:txBody>
      </p:sp>
      <p:pic>
        <p:nvPicPr>
          <p:cNvPr id="5" name="Picture 4">
            <a:extLst>
              <a:ext uri="{FF2B5EF4-FFF2-40B4-BE49-F238E27FC236}">
                <a16:creationId xmlns:a16="http://schemas.microsoft.com/office/drawing/2014/main" id="{4D854B41-9D4D-6820-1ABF-63FDF092D240}"/>
              </a:ext>
            </a:extLst>
          </p:cNvPr>
          <p:cNvPicPr>
            <a:picLocks noChangeAspect="1"/>
          </p:cNvPicPr>
          <p:nvPr/>
        </p:nvPicPr>
        <p:blipFill>
          <a:blip r:embed="rId2"/>
          <a:srcRect/>
          <a:stretch/>
        </p:blipFill>
        <p:spPr>
          <a:xfrm>
            <a:off x="735391" y="2897052"/>
            <a:ext cx="9117269" cy="3456237"/>
          </a:xfrm>
          <a:prstGeom prst="rect">
            <a:avLst/>
          </a:prstGeom>
          <a:ln w="28575"/>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258FAA-21F5-DFC4-A64A-493E9887C206}"/>
                  </a:ext>
                </a:extLst>
              </p:cNvPr>
              <p:cNvSpPr txBox="1"/>
              <p:nvPr/>
            </p:nvSpPr>
            <p:spPr>
              <a:xfrm>
                <a:off x="1151743" y="2025595"/>
                <a:ext cx="8059087"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i="0" dirty="0" smtClean="0">
                          <a:latin typeface="Cambria Math" panose="02040503050406030204" pitchFamily="18" charset="0"/>
                        </a:rPr>
                        <m:t>QFT</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𝑗</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𝑁</m:t>
                              </m:r>
                            </m:e>
                          </m:rad>
                        </m:den>
                      </m:f>
                      <m:nary>
                        <m:naryPr>
                          <m:chr m:val="∑"/>
                          <m:ctrlPr>
                            <a:rPr lang="en-US" i="1" dirty="0">
                              <a:latin typeface="Cambria Math" panose="02040503050406030204" pitchFamily="18" charset="0"/>
                            </a:rPr>
                          </m:ctrlPr>
                        </m:naryPr>
                        <m:sub>
                          <m:r>
                            <a:rPr lang="en-US" i="1" dirty="0">
                              <a:latin typeface="Cambria Math" panose="02040503050406030204" pitchFamily="18" charset="0"/>
                            </a:rPr>
                            <m:t>𝑘</m:t>
                          </m:r>
                          <m:r>
                            <a:rPr lang="en-US" i="1" dirty="0">
                              <a:latin typeface="Cambria Math" panose="02040503050406030204" pitchFamily="18" charset="0"/>
                            </a:rPr>
                            <m:t>=0</m:t>
                          </m:r>
                        </m:sub>
                        <m:sup>
                          <m:r>
                            <a:rPr lang="en-US" i="1" dirty="0">
                              <a:latin typeface="Cambria Math" panose="02040503050406030204" pitchFamily="18" charset="0"/>
                            </a:rPr>
                            <m:t>𝑁</m:t>
                          </m:r>
                          <m:r>
                            <a:rPr lang="en-US" i="1" dirty="0">
                              <a:latin typeface="Cambria Math" panose="02040503050406030204" pitchFamily="18" charset="0"/>
                            </a:rPr>
                            <m:t>−1</m:t>
                          </m:r>
                        </m:sup>
                        <m:e>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2</m:t>
                              </m:r>
                              <m:r>
                                <a:rPr lang="en-US" i="1" dirty="0">
                                  <a:latin typeface="Cambria Math" panose="02040503050406030204" pitchFamily="18" charset="0"/>
                                </a:rPr>
                                <m:t>𝜋</m:t>
                              </m:r>
                              <m:r>
                                <a:rPr lang="en-US" i="1" dirty="0" err="1">
                                  <a:latin typeface="Cambria Math" panose="02040503050406030204" pitchFamily="18" charset="0"/>
                                </a:rPr>
                                <m:t>𝑖</m:t>
                              </m:r>
                              <m:r>
                                <a:rPr lang="en-US" i="1" dirty="0">
                                  <a:latin typeface="Cambria Math" panose="02040503050406030204" pitchFamily="18" charset="0"/>
                                </a:rPr>
                                <m:t>𝑗𝑘</m:t>
                              </m:r>
                              <m:r>
                                <m:rPr>
                                  <m:lit/>
                                </m:rPr>
                                <a:rPr lang="en-US" i="1" dirty="0">
                                  <a:latin typeface="Cambria Math" panose="02040503050406030204" pitchFamily="18" charset="0"/>
                                </a:rPr>
                                <m:t>/</m:t>
                              </m:r>
                              <m:r>
                                <a:rPr lang="en-US" i="1" dirty="0">
                                  <a:latin typeface="Cambria Math" panose="02040503050406030204" pitchFamily="18" charset="0"/>
                                </a:rPr>
                                <m:t>𝑁</m:t>
                              </m:r>
                            </m:sup>
                          </m:s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𝑘</m:t>
                              </m:r>
                            </m:e>
                          </m:d>
                        </m:e>
                      </m:nary>
                    </m:oMath>
                  </m:oMathPara>
                </a14:m>
                <a:endParaRPr/>
              </a:p>
            </p:txBody>
          </p:sp>
        </mc:Choice>
        <mc:Fallback xmlns="">
          <p:sp>
            <p:nvSpPr>
              <p:cNvPr id="12" name="TextBox 11">
                <a:extLst>
                  <a:ext uri="{FF2B5EF4-FFF2-40B4-BE49-F238E27FC236}">
                    <a16:creationId xmlns:a16="http://schemas.microsoft.com/office/drawing/2014/main" id="{79258FAA-21F5-DFC4-A64A-493E9887C206}"/>
                  </a:ext>
                </a:extLst>
              </p:cNvPr>
              <p:cNvSpPr txBox="1">
                <a:spLocks noRot="1" noChangeAspect="1" noMove="1" noResize="1" noEditPoints="1" noAdjustHandles="1" noChangeArrowheads="1" noChangeShapeType="1" noTextEdit="1"/>
              </p:cNvSpPr>
              <p:nvPr/>
            </p:nvSpPr>
            <p:spPr>
              <a:xfrm>
                <a:off x="1151743" y="2025595"/>
                <a:ext cx="8059087" cy="871457"/>
              </a:xfrm>
              <a:prstGeom prst="rect">
                <a:avLst/>
              </a:prstGeo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D6BC14F-9EE2-E49C-CF31-77A51BA94F56}"/>
              </a:ext>
            </a:extLst>
          </p:cNvPr>
          <p:cNvSpPr>
            <a:spLocks noGrp="1"/>
          </p:cNvSpPr>
          <p:nvPr>
            <p:ph type="sldNum" sz="quarter" idx="12"/>
          </p:nvPr>
        </p:nvSpPr>
        <p:spPr/>
        <p:txBody>
          <a:bodyPr/>
          <a:lstStyle/>
          <a:p>
            <a:fld id="{B716C8F4-20CD-364A-8A8E-DE130115B178}" type="slidenum">
              <a:rPr lang="sv-SE" smtClean="0"/>
              <a:t>14</a:t>
            </a:fld>
            <a:endParaRPr lang="sv-SE"/>
          </a:p>
        </p:txBody>
      </p:sp>
    </p:spTree>
    <p:extLst>
      <p:ext uri="{BB962C8B-B14F-4D97-AF65-F5344CB8AC3E}">
        <p14:creationId xmlns:p14="http://schemas.microsoft.com/office/powerpoint/2010/main" val="1202386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970ED3-9A63-0428-57F2-D121BD37A679}"/>
              </a:ext>
            </a:extLst>
          </p:cNvPr>
          <p:cNvSpPr>
            <a:spLocks noGrp="1"/>
          </p:cNvSpPr>
          <p:nvPr>
            <p:ph type="sldNum" sz="quarter" idx="12"/>
          </p:nvPr>
        </p:nvSpPr>
        <p:spPr/>
        <p:txBody>
          <a:bodyPr/>
          <a:lstStyle/>
          <a:p>
            <a:fld id="{B716C8F4-20CD-364A-8A8E-DE130115B178}" type="slidenum">
              <a:rPr lang="sv-SE" smtClean="0"/>
              <a:t>15</a:t>
            </a:fld>
            <a:endParaRPr lang="sv-SE"/>
          </a:p>
        </p:txBody>
      </p:sp>
      <p:pic>
        <p:nvPicPr>
          <p:cNvPr id="1026" name="Picture 2" descr="1: The complete Shor's algorithm including classical pre-and postprocessing. The first branch is highly likely to fail, resulting in many repetitions of the quantum heart of the algorithm, whereas the second branch is highly likely to succeed. ">
            <a:extLst>
              <a:ext uri="{FF2B5EF4-FFF2-40B4-BE49-F238E27FC236}">
                <a16:creationId xmlns:a16="http://schemas.microsoft.com/office/drawing/2014/main" id="{BBEE5EED-427A-154A-DD90-18C16964D5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01533" y="1803323"/>
            <a:ext cx="3018792" cy="4530725"/>
          </a:xfrm>
          <a:prstGeom prst="rect">
            <a:avLst/>
          </a:prstGeom>
          <a:ln w="28575"/>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B40A36-7A20-1C8A-7DC7-21173CFFC3EF}"/>
                  </a:ext>
                </a:extLst>
              </p:cNvPr>
              <p:cNvSpPr txBox="1"/>
              <p:nvPr/>
            </p:nvSpPr>
            <p:spPr>
              <a:xfrm>
                <a:off x="713533" y="2141053"/>
                <a:ext cx="6097248" cy="4303486"/>
              </a:xfrm>
              <a:prstGeom prst="rect">
                <a:avLst/>
              </a:prstGeom>
              <a:noFill/>
            </p:spPr>
            <p:txBody>
              <a:bodyPr wrap="square">
                <a:spAutoFit/>
              </a:bodyPr>
              <a:lstStyle/>
              <a:p>
                <a:r>
                  <a:rPr lang="en-US"/>
                  <a:t>This part assumes a quantum computer has successfully found the period r of the function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𝑥</m:t>
                        </m:r>
                      </m:sup>
                    </m:sSup>
                    <m:r>
                      <a:rPr lang="en-US" b="0" i="1" dirty="0" smtClean="0">
                        <a:latin typeface="Cambria Math" panose="02040503050406030204" pitchFamily="18" charset="0"/>
                      </a:rPr>
                      <m:t>(</m:t>
                    </m:r>
                    <m:r>
                      <m:rPr>
                        <m:sty m:val="p"/>
                      </m:rPr>
                      <a:rPr lang="en-US" i="1" dirty="0" err="1">
                        <a:latin typeface="Cambria Math" panose="02040503050406030204" pitchFamily="18" charset="0"/>
                      </a:rPr>
                      <m:t>mod</m:t>
                    </m:r>
                    <m:r>
                      <a:rPr lang="en-US" b="0" i="1" dirty="0" smtClean="0">
                        <a:latin typeface="Cambria Math" panose="02040503050406030204" pitchFamily="18" charset="0"/>
                      </a:rPr>
                      <m:t> </m:t>
                    </m:r>
                    <m:r>
                      <a:rPr lang="en-US" i="1" dirty="0">
                        <a:latin typeface="Cambria Math" panose="02040503050406030204" pitchFamily="18" charset="0"/>
                      </a:rPr>
                      <m:t>𝑁</m:t>
                    </m:r>
                    <m:r>
                      <a:rPr lang="en-US" b="0" i="1" dirty="0" smtClean="0">
                        <a:latin typeface="Cambria Math" panose="02040503050406030204" pitchFamily="18" charset="0"/>
                      </a:rPr>
                      <m:t>)</m:t>
                    </m:r>
                  </m:oMath>
                </a14:m>
                <a:r>
                  <a:rPr lang="en-US"/>
                  <a:t>.</a:t>
                </a:r>
              </a:p>
              <a:p>
                <a:endParaRPr lang="en-US"/>
              </a:p>
              <a:p>
                <a:pPr marL="285750" indent="-285750">
                  <a:buFont typeface="Arial" panose="020B0604020202020204" pitchFamily="34" charset="0"/>
                  <a:buChar char="•"/>
                </a:pPr>
                <a:r>
                  <a:rPr lang="en-US"/>
                  <a:t>Validate the period r:</a:t>
                </a:r>
              </a:p>
              <a:p>
                <a:endParaRPr lang="en-US"/>
              </a:p>
              <a:p>
                <a:pPr marL="742950" lvl="1" indent="-285750">
                  <a:buFont typeface="Courier New" panose="02070309020205020404" pitchFamily="49" charset="0"/>
                  <a:buChar char="o"/>
                </a:pPr>
                <a:r>
                  <a:rPr lang="en-US"/>
                  <a:t>If r is odd, the attempt fails. </a:t>
                </a:r>
                <a:r>
                  <a:rPr lang="en-US" b="1">
                    <a:solidFill>
                      <a:srgbClr val="FF0000"/>
                    </a:solidFill>
                  </a:rPr>
                  <a:t>Restart</a:t>
                </a:r>
                <a:r>
                  <a:rPr lang="en-US"/>
                  <a:t> with a new random a.</a:t>
                </a:r>
              </a:p>
              <a:p>
                <a:pPr marL="742950" lvl="1" indent="-285750">
                  <a:buFont typeface="Courier New" panose="02070309020205020404" pitchFamily="49" charset="0"/>
                  <a:buChar char="o"/>
                </a:pPr>
                <a:endParaRPr lang="en-US"/>
              </a:p>
              <a:p>
                <a:pPr marL="742950" lvl="1" indent="-285750">
                  <a:buFont typeface="Courier New" panose="02070309020205020404" pitchFamily="49" charset="0"/>
                  <a:buChar char="o"/>
                </a:pPr>
                <a:r>
                  <a:rPr lang="en-US"/>
                  <a:t>If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𝑟</m:t>
                        </m:r>
                        <m:r>
                          <m:rPr>
                            <m:lit/>
                          </m:rPr>
                          <a:rPr lang="en-US" i="1" dirty="0" smtClean="0">
                            <a:latin typeface="Cambria Math" panose="02040503050406030204" pitchFamily="18" charset="0"/>
                          </a:rPr>
                          <m:t>/</m:t>
                        </m:r>
                        <m:r>
                          <a:rPr lang="en-US" i="1" dirty="0" smtClean="0">
                            <a:latin typeface="Cambria Math" panose="02040503050406030204" pitchFamily="18" charset="0"/>
                          </a:rPr>
                          <m:t>2</m:t>
                        </m:r>
                      </m:sup>
                    </m:sSup>
                    <m:r>
                      <a:rPr lang="en-US" i="1" dirty="0">
                        <a:latin typeface="Cambria Math" panose="02040503050406030204" pitchFamily="18" charset="0"/>
                      </a:rPr>
                      <m:t>(</m:t>
                    </m:r>
                    <m:r>
                      <m:rPr>
                        <m:sty m:val="p"/>
                      </m:rPr>
                      <a:rPr lang="en-US" i="1" dirty="0" err="1">
                        <a:latin typeface="Cambria Math" panose="02040503050406030204" pitchFamily="18" charset="0"/>
                      </a:rPr>
                      <m:t>mod</m:t>
                    </m:r>
                    <m:r>
                      <a:rPr lang="en-US" i="1" dirty="0">
                        <a:latin typeface="Cambria Math" panose="02040503050406030204" pitchFamily="18" charset="0"/>
                      </a:rPr>
                      <m:t> </m:t>
                    </m:r>
                    <m:r>
                      <a:rPr lang="en-US" i="1" dirty="0">
                        <a:latin typeface="Cambria Math" panose="02040503050406030204" pitchFamily="18" charset="0"/>
                      </a:rPr>
                      <m:t>𝑁</m:t>
                    </m:r>
                    <m:r>
                      <a:rPr lang="en-US" i="1" dirty="0">
                        <a:latin typeface="Cambria Math" panose="02040503050406030204" pitchFamily="18" charset="0"/>
                      </a:rPr>
                      <m:t>)  ≡1  </m:t>
                    </m:r>
                  </m:oMath>
                </a14:m>
                <a:r>
                  <a:rPr lang="en-US"/>
                  <a:t>the attempt also fails. </a:t>
                </a:r>
                <a:r>
                  <a:rPr lang="en-US" b="1">
                    <a:solidFill>
                      <a:srgbClr val="FF0000"/>
                    </a:solidFill>
                  </a:rPr>
                  <a:t>Restart</a:t>
                </a:r>
                <a:r>
                  <a:rPr lang="en-US"/>
                  <a:t>.</a:t>
                </a:r>
              </a:p>
              <a:p>
                <a:endParaRPr lang="en-US"/>
              </a:p>
              <a:p>
                <a:pPr marL="285750" indent="-285750">
                  <a:buFont typeface="Arial" panose="020B0604020202020204" pitchFamily="34" charset="0"/>
                  <a:buChar char="•"/>
                </a:pPr>
                <a:r>
                  <a:rPr lang="en-US"/>
                  <a:t>Calculate the factors: If the checks pass, the factors of N are found by computing:</a:t>
                </a:r>
              </a:p>
              <a:p>
                <a:endParaRPr lang="en-US"/>
              </a:p>
              <a:p>
                <a:pPr/>
                <a14:m>
                  <m:oMathPara xmlns:m="http://schemas.openxmlformats.org/officeDocument/2006/math">
                    <m:oMathParaPr>
                      <m:jc m:val="centerGroup"/>
                    </m:oMathParaPr>
                    <m:oMath xmlns:m="http://schemas.openxmlformats.org/officeDocument/2006/math">
                      <m:r>
                        <m:rPr>
                          <m:nor/>
                        </m:rPr>
                        <a:rPr lang="en-US" i="0" dirty="0" smtClean="0">
                          <a:latin typeface="Cambria Math" panose="02040503050406030204" pitchFamily="18" charset="0"/>
                        </a:rPr>
                        <m:t>gcd</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𝑎</m:t>
                              </m:r>
                            </m:e>
                            <m:sup>
                              <m:r>
                                <a:rPr lang="en-US" i="1" dirty="0">
                                  <a:latin typeface="Cambria Math" panose="02040503050406030204" pitchFamily="18" charset="0"/>
                                </a:rPr>
                                <m:t>𝑟</m:t>
                              </m:r>
                              <m:r>
                                <m:rPr>
                                  <m:lit/>
                                </m:rPr>
                                <a:rPr lang="en-US" i="1" dirty="0">
                                  <a:latin typeface="Cambria Math" panose="02040503050406030204" pitchFamily="18" charset="0"/>
                                </a:rPr>
                                <m:t>/</m:t>
                              </m:r>
                              <m:r>
                                <a:rPr lang="en-US" i="1" dirty="0">
                                  <a:latin typeface="Cambria Math" panose="02040503050406030204" pitchFamily="18" charset="0"/>
                                </a:rPr>
                                <m:t>2</m:t>
                              </m:r>
                            </m:sup>
                          </m:sSup>
                          <m:r>
                            <a:rPr lang="en-US" i="1" dirty="0">
                              <a:latin typeface="Cambria Math" panose="02040503050406030204" pitchFamily="18" charset="0"/>
                            </a:rPr>
                            <m:t>−1,</m:t>
                          </m:r>
                          <m:r>
                            <a:rPr lang="en-US" i="1" dirty="0">
                              <a:latin typeface="Cambria Math" panose="02040503050406030204" pitchFamily="18" charset="0"/>
                            </a:rPr>
                            <m:t>𝑁</m:t>
                          </m:r>
                        </m:e>
                      </m:d>
                      <m:r>
                        <a:rPr lang="en-US" i="1" dirty="0">
                          <a:latin typeface="Cambria Math" panose="02040503050406030204" pitchFamily="18" charset="0"/>
                        </a:rPr>
                        <m:t> </m:t>
                      </m:r>
                      <m:r>
                        <m:rPr>
                          <m:nor/>
                        </m:rPr>
                        <a:rPr lang="en-US" i="0" dirty="0">
                          <a:latin typeface="Cambria Math" panose="02040503050406030204" pitchFamily="18" charset="0"/>
                        </a:rPr>
                        <m:t>and</m:t>
                      </m:r>
                      <m:r>
                        <a:rPr lang="en-US" i="1" dirty="0">
                          <a:latin typeface="Cambria Math" panose="02040503050406030204" pitchFamily="18" charset="0"/>
                        </a:rPr>
                        <m:t> </m:t>
                      </m:r>
                      <m:r>
                        <m:rPr>
                          <m:nor/>
                        </m:rPr>
                        <a:rPr lang="en-US" i="0" dirty="0" err="1">
                          <a:latin typeface="Cambria Math" panose="02040503050406030204" pitchFamily="18" charset="0"/>
                        </a:rPr>
                        <m:t>gcd</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𝑎</m:t>
                              </m:r>
                            </m:e>
                            <m:sup>
                              <m:r>
                                <a:rPr lang="en-US" i="1" dirty="0">
                                  <a:latin typeface="Cambria Math" panose="02040503050406030204" pitchFamily="18" charset="0"/>
                                </a:rPr>
                                <m:t>𝑟</m:t>
                              </m:r>
                              <m:r>
                                <m:rPr>
                                  <m:lit/>
                                </m:rPr>
                                <a:rPr lang="en-US" i="1" dirty="0">
                                  <a:latin typeface="Cambria Math" panose="02040503050406030204" pitchFamily="18" charset="0"/>
                                </a:rPr>
                                <m:t>/</m:t>
                              </m:r>
                              <m:r>
                                <a:rPr lang="en-US" i="1" dirty="0">
                                  <a:latin typeface="Cambria Math" panose="02040503050406030204" pitchFamily="18" charset="0"/>
                                </a:rPr>
                                <m:t>2</m:t>
                              </m:r>
                            </m:sup>
                          </m:sSup>
                          <m:r>
                            <a:rPr lang="en-US" i="1" dirty="0">
                              <a:latin typeface="Cambria Math" panose="02040503050406030204" pitchFamily="18" charset="0"/>
                            </a:rPr>
                            <m:t>+1,</m:t>
                          </m:r>
                          <m:r>
                            <a:rPr lang="en-US" i="1" dirty="0">
                              <a:latin typeface="Cambria Math" panose="02040503050406030204" pitchFamily="18" charset="0"/>
                            </a:rPr>
                            <m:t>𝑁</m:t>
                          </m:r>
                        </m:e>
                      </m:d>
                    </m:oMath>
                  </m:oMathPara>
                </a14:m>
                <a:endParaRPr lang="en-US"/>
              </a:p>
            </p:txBody>
          </p:sp>
        </mc:Choice>
        <mc:Fallback xmlns="">
          <p:sp>
            <p:nvSpPr>
              <p:cNvPr id="6" name="TextBox 5">
                <a:extLst>
                  <a:ext uri="{FF2B5EF4-FFF2-40B4-BE49-F238E27FC236}">
                    <a16:creationId xmlns:a16="http://schemas.microsoft.com/office/drawing/2014/main" id="{C1B40A36-7A20-1C8A-7DC7-21173CFFC3EF}"/>
                  </a:ext>
                </a:extLst>
              </p:cNvPr>
              <p:cNvSpPr txBox="1">
                <a:spLocks noRot="1" noChangeAspect="1" noMove="1" noResize="1" noEditPoints="1" noAdjustHandles="1" noChangeArrowheads="1" noChangeShapeType="1" noTextEdit="1"/>
              </p:cNvSpPr>
              <p:nvPr/>
            </p:nvSpPr>
            <p:spPr>
              <a:xfrm>
                <a:off x="713533" y="2141053"/>
                <a:ext cx="6097248" cy="4303486"/>
              </a:xfrm>
              <a:prstGeom prst="rect">
                <a:avLst/>
              </a:prstGeom>
              <a:blipFill>
                <a:blip r:embed="rId4"/>
                <a:stretch>
                  <a:fillRect l="-800" t="-708" r="-1400" b="-992"/>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59C864B0-9CD2-740D-4910-C4685CDCB1FE}"/>
              </a:ext>
            </a:extLst>
          </p:cNvPr>
          <p:cNvSpPr txBox="1">
            <a:spLocks/>
          </p:cNvSpPr>
          <p:nvPr/>
        </p:nvSpPr>
        <p:spPr>
          <a:xfrm>
            <a:off x="600075" y="1095631"/>
            <a:ext cx="10990263" cy="929963"/>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Methodology</a:t>
            </a:r>
            <a:br>
              <a:rPr lang="en-US"/>
            </a:br>
            <a:r>
              <a:rPr lang="en-US" sz="2400" b="0"/>
              <a:t>Classical Components</a:t>
            </a:r>
          </a:p>
        </p:txBody>
      </p:sp>
    </p:spTree>
    <p:extLst>
      <p:ext uri="{BB962C8B-B14F-4D97-AF65-F5344CB8AC3E}">
        <p14:creationId xmlns:p14="http://schemas.microsoft.com/office/powerpoint/2010/main" val="222185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32B3-56C4-0E63-C0C1-73CB172DA79C}"/>
              </a:ext>
            </a:extLst>
          </p:cNvPr>
          <p:cNvSpPr>
            <a:spLocks noGrp="1"/>
          </p:cNvSpPr>
          <p:nvPr>
            <p:ph type="title"/>
          </p:nvPr>
        </p:nvSpPr>
        <p:spPr/>
        <p:txBody>
          <a:bodyPr/>
          <a:lstStyle/>
          <a:p>
            <a:r>
              <a:rPr lang="en-US"/>
              <a:t>Implementation</a:t>
            </a:r>
          </a:p>
        </p:txBody>
      </p:sp>
      <p:sp>
        <p:nvSpPr>
          <p:cNvPr id="3" name="Content Placeholder 2">
            <a:extLst>
              <a:ext uri="{FF2B5EF4-FFF2-40B4-BE49-F238E27FC236}">
                <a16:creationId xmlns:a16="http://schemas.microsoft.com/office/drawing/2014/main" id="{85BB0216-3216-DA90-BE9A-F6CE07722D8F}"/>
              </a:ext>
            </a:extLst>
          </p:cNvPr>
          <p:cNvSpPr>
            <a:spLocks noGrp="1"/>
          </p:cNvSpPr>
          <p:nvPr>
            <p:ph idx="1"/>
          </p:nvPr>
        </p:nvSpPr>
        <p:spPr>
          <a:xfrm>
            <a:off x="600075" y="2537998"/>
            <a:ext cx="8805181" cy="2701514"/>
          </a:xfrm>
          <a:prstGeom prst="roundRect">
            <a:avLst/>
          </a:prstGeom>
          <a:solidFill>
            <a:schemeClr val="tx2"/>
          </a:solidFill>
          <a:ln w="19050">
            <a:solidFill>
              <a:schemeClr val="accent2"/>
            </a:solidFill>
          </a:ln>
        </p:spPr>
        <p:txBody>
          <a:bodyPr/>
          <a:lstStyle/>
          <a:p>
            <a:r>
              <a:rPr lang="en-US">
                <a:solidFill>
                  <a:schemeClr val="bg1"/>
                </a:solidFill>
              </a:rPr>
              <a:t>Implemented on the Aer simulator</a:t>
            </a:r>
          </a:p>
          <a:p>
            <a:pPr lvl="1"/>
            <a:r>
              <a:rPr lang="en-US">
                <a:solidFill>
                  <a:schemeClr val="bg1"/>
                </a:solidFill>
              </a:rPr>
              <a:t>Ran into syntax trouble trying to call backends</a:t>
            </a:r>
          </a:p>
          <a:p>
            <a:pPr lvl="1"/>
            <a:r>
              <a:rPr lang="en-US">
                <a:solidFill>
                  <a:schemeClr val="bg1"/>
                </a:solidFill>
              </a:rPr>
              <a:t>Running 2048 shots</a:t>
            </a:r>
          </a:p>
          <a:p>
            <a:pPr lvl="1"/>
            <a:r>
              <a:rPr lang="en-US">
                <a:solidFill>
                  <a:schemeClr val="bg1"/>
                </a:solidFill>
              </a:rPr>
              <a:t>Using up to 7 working bits (allows up to 128) and 6 precision bits (to allow for 2^63 mod (N) in the precision register) to ensure spike finding algorithm works</a:t>
            </a:r>
          </a:p>
          <a:p>
            <a:r>
              <a:rPr lang="en-US">
                <a:solidFill>
                  <a:schemeClr val="bg1"/>
                </a:solidFill>
              </a:rPr>
              <a:t>From results, run the classical spike finding and factoring algorithms on ALL measured states, returning once any prime factors are found</a:t>
            </a:r>
          </a:p>
        </p:txBody>
      </p:sp>
      <p:sp>
        <p:nvSpPr>
          <p:cNvPr id="5" name="Slide Number Placeholder 4">
            <a:extLst>
              <a:ext uri="{FF2B5EF4-FFF2-40B4-BE49-F238E27FC236}">
                <a16:creationId xmlns:a16="http://schemas.microsoft.com/office/drawing/2014/main" id="{7C818BD9-690D-5499-BDC9-7981200F2509}"/>
              </a:ext>
            </a:extLst>
          </p:cNvPr>
          <p:cNvSpPr>
            <a:spLocks noGrp="1"/>
          </p:cNvSpPr>
          <p:nvPr>
            <p:ph type="sldNum" sz="quarter" idx="12"/>
          </p:nvPr>
        </p:nvSpPr>
        <p:spPr/>
        <p:txBody>
          <a:bodyPr/>
          <a:lstStyle/>
          <a:p>
            <a:fld id="{B716C8F4-20CD-364A-8A8E-DE130115B178}" type="slidenum">
              <a:rPr lang="sv-SE" smtClean="0"/>
              <a:t>16</a:t>
            </a:fld>
            <a:endParaRPr lang="sv-SE"/>
          </a:p>
        </p:txBody>
      </p:sp>
    </p:spTree>
    <p:extLst>
      <p:ext uri="{BB962C8B-B14F-4D97-AF65-F5344CB8AC3E}">
        <p14:creationId xmlns:p14="http://schemas.microsoft.com/office/powerpoint/2010/main" val="341948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B21E-12BD-5B12-D0C5-4786B9678D5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D1C8260-FA07-DFFA-640C-F5FC647B1152}"/>
                  </a:ext>
                </a:extLst>
              </p:cNvPr>
              <p:cNvSpPr>
                <a:spLocks noGrp="1"/>
              </p:cNvSpPr>
              <p:nvPr>
                <p:ph type="title"/>
              </p:nvPr>
            </p:nvSpPr>
            <p:spPr>
              <a:xfrm>
                <a:off x="600075" y="1095632"/>
                <a:ext cx="10990263" cy="1001726"/>
              </a:xfrm>
            </p:spPr>
            <p:txBody>
              <a:bodyPr/>
              <a:lstStyle/>
              <a:p>
                <a:r>
                  <a:rPr lang="en-US"/>
                  <a:t>Experiments &amp; Results – Mod 15</a:t>
                </a:r>
                <a:br>
                  <a:rPr lang="en-US"/>
                </a:br>
                <a:r>
                  <a:rPr lang="en-US" sz="2400" b="0"/>
                  <a:t>Quantum Modulo Exponentiation: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=2, </m:t>
                    </m:r>
                    <m:r>
                      <a:rPr lang="en-US" sz="2400" b="0" i="1" smtClean="0">
                        <a:latin typeface="Cambria Math" panose="02040503050406030204" pitchFamily="18" charset="0"/>
                      </a:rPr>
                      <m:t>𝑁</m:t>
                    </m:r>
                    <m:r>
                      <a:rPr lang="en-US" sz="2400" b="0" i="1" smtClean="0">
                        <a:latin typeface="Cambria Math" panose="02040503050406030204" pitchFamily="18" charset="0"/>
                      </a:rPr>
                      <m:t>=15</m:t>
                    </m:r>
                  </m:oMath>
                </a14:m>
                <a:endParaRPr lang="en-US" b="0"/>
              </a:p>
            </p:txBody>
          </p:sp>
        </mc:Choice>
        <mc:Fallback xmlns="">
          <p:sp>
            <p:nvSpPr>
              <p:cNvPr id="2" name="Title 1">
                <a:extLst>
                  <a:ext uri="{FF2B5EF4-FFF2-40B4-BE49-F238E27FC236}">
                    <a16:creationId xmlns:a16="http://schemas.microsoft.com/office/drawing/2014/main" id="{ED1C8260-FA07-DFFA-640C-F5FC647B1152}"/>
                  </a:ext>
                </a:extLst>
              </p:cNvPr>
              <p:cNvSpPr>
                <a:spLocks noGrp="1" noRot="1" noChangeAspect="1" noMove="1" noResize="1" noEditPoints="1" noAdjustHandles="1" noChangeArrowheads="1" noChangeShapeType="1" noTextEdit="1"/>
              </p:cNvSpPr>
              <p:nvPr>
                <p:ph type="title"/>
              </p:nvPr>
            </p:nvSpPr>
            <p:spPr>
              <a:xfrm>
                <a:off x="600075" y="1095632"/>
                <a:ext cx="10990263" cy="1001726"/>
              </a:xfrm>
              <a:blipFill>
                <a:blip r:embed="rId2"/>
                <a:stretch>
                  <a:fillRect l="-1664" t="-9146" b="-12195"/>
                </a:stretch>
              </a:blipFill>
            </p:spPr>
            <p:txBody>
              <a:bodyPr/>
              <a:lstStyle/>
              <a:p>
                <a:r>
                  <a:rPr lang="en-US">
                    <a:noFill/>
                  </a:rPr>
                  <a:t> </a:t>
                </a:r>
              </a:p>
            </p:txBody>
          </p:sp>
        </mc:Fallback>
      </mc:AlternateContent>
      <p:pic>
        <p:nvPicPr>
          <p:cNvPr id="9" name="Picture 8" descr="A graph of a temperature&#10;&#10;AI-generated content may be incorrect.">
            <a:extLst>
              <a:ext uri="{FF2B5EF4-FFF2-40B4-BE49-F238E27FC236}">
                <a16:creationId xmlns:a16="http://schemas.microsoft.com/office/drawing/2014/main" id="{2E501516-A4AA-D4D3-699F-1A516E6DA10F}"/>
              </a:ext>
            </a:extLst>
          </p:cNvPr>
          <p:cNvPicPr>
            <a:picLocks noChangeAspect="1"/>
          </p:cNvPicPr>
          <p:nvPr/>
        </p:nvPicPr>
        <p:blipFill>
          <a:blip r:embed="rId3"/>
          <a:stretch>
            <a:fillRect/>
          </a:stretch>
        </p:blipFill>
        <p:spPr>
          <a:xfrm>
            <a:off x="439202" y="2123440"/>
            <a:ext cx="1844575" cy="4598910"/>
          </a:xfrm>
          <a:prstGeom prst="rect">
            <a:avLst/>
          </a:prstGeom>
          <a:ln w="19050">
            <a:solidFill>
              <a:schemeClr val="accent1"/>
            </a:solidFill>
          </a:ln>
        </p:spPr>
      </p:pic>
      <p:pic>
        <p:nvPicPr>
          <p:cNvPr id="10" name="Content Placeholder 4">
            <a:extLst>
              <a:ext uri="{FF2B5EF4-FFF2-40B4-BE49-F238E27FC236}">
                <a16:creationId xmlns:a16="http://schemas.microsoft.com/office/drawing/2014/main" id="{D833A728-A868-E122-A129-FC80F22DC570}"/>
              </a:ext>
            </a:extLst>
          </p:cNvPr>
          <p:cNvPicPr>
            <a:picLocks noGrp="1" noChangeAspect="1"/>
          </p:cNvPicPr>
          <p:nvPr>
            <p:ph idx="1"/>
          </p:nvPr>
        </p:nvPicPr>
        <p:blipFill>
          <a:blip r:embed="rId4"/>
          <a:srcRect/>
          <a:stretch/>
        </p:blipFill>
        <p:spPr>
          <a:xfrm>
            <a:off x="3682968" y="2228422"/>
            <a:ext cx="8005330" cy="3928795"/>
          </a:xfrm>
          <a:prstGeom prst="rect">
            <a:avLst/>
          </a:prstGeom>
          <a:ln w="19050">
            <a:solidFill>
              <a:schemeClr val="accent1"/>
            </a:solidFill>
          </a:ln>
        </p:spPr>
      </p:pic>
      <p:sp>
        <p:nvSpPr>
          <p:cNvPr id="4" name="Slide Number Placeholder 3">
            <a:extLst>
              <a:ext uri="{FF2B5EF4-FFF2-40B4-BE49-F238E27FC236}">
                <a16:creationId xmlns:a16="http://schemas.microsoft.com/office/drawing/2014/main" id="{654EA967-405C-5B00-7407-EFC04A787053}"/>
              </a:ext>
            </a:extLst>
          </p:cNvPr>
          <p:cNvSpPr>
            <a:spLocks noGrp="1"/>
          </p:cNvSpPr>
          <p:nvPr>
            <p:ph type="sldNum" sz="quarter" idx="12"/>
          </p:nvPr>
        </p:nvSpPr>
        <p:spPr/>
        <p:txBody>
          <a:bodyPr/>
          <a:lstStyle/>
          <a:p>
            <a:fld id="{B716C8F4-20CD-364A-8A8E-DE130115B178}" type="slidenum">
              <a:rPr lang="sv-SE" smtClean="0"/>
              <a:t>17</a:t>
            </a:fld>
            <a:endParaRPr lang="sv-SE"/>
          </a:p>
        </p:txBody>
      </p:sp>
      <p:sp>
        <p:nvSpPr>
          <p:cNvPr id="6" name="Rectangle 5">
            <a:extLst>
              <a:ext uri="{FF2B5EF4-FFF2-40B4-BE49-F238E27FC236}">
                <a16:creationId xmlns:a16="http://schemas.microsoft.com/office/drawing/2014/main" id="{6164A015-E80A-E097-F9A7-01DD23C1C1B0}"/>
              </a:ext>
            </a:extLst>
          </p:cNvPr>
          <p:cNvSpPr/>
          <p:nvPr/>
        </p:nvSpPr>
        <p:spPr>
          <a:xfrm>
            <a:off x="5770224" y="4265347"/>
            <a:ext cx="1866507" cy="17450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4EA9E4F-8996-6890-B6D8-73814DF051C2}"/>
              </a:ext>
            </a:extLst>
          </p:cNvPr>
          <p:cNvSpPr/>
          <p:nvPr/>
        </p:nvSpPr>
        <p:spPr>
          <a:xfrm>
            <a:off x="2538872" y="3858385"/>
            <a:ext cx="889000" cy="668867"/>
          </a:xfrm>
          <a:prstGeom prst="rightArrow">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243D09-8E7D-478B-EDAC-47FE1AC1415D}"/>
                  </a:ext>
                </a:extLst>
              </p:cNvPr>
              <p:cNvSpPr txBox="1"/>
              <p:nvPr/>
            </p:nvSpPr>
            <p:spPr>
              <a:xfrm>
                <a:off x="5952155" y="6150162"/>
                <a:ext cx="160011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32 % 15≠17</m:t>
                      </m:r>
                    </m:oMath>
                  </m:oMathPara>
                </a14:m>
                <a:endParaRPr lang="en-US" b="0" i="1">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32 % 15=2</m:t>
                      </m:r>
                    </m:oMath>
                  </m:oMathPara>
                </a14:m>
                <a:endParaRPr lang="en-US">
                  <a:solidFill>
                    <a:srgbClr val="FF0000"/>
                  </a:solidFill>
                </a:endParaRPr>
              </a:p>
            </p:txBody>
          </p:sp>
        </mc:Choice>
        <mc:Fallback xmlns="">
          <p:sp>
            <p:nvSpPr>
              <p:cNvPr id="8" name="TextBox 7">
                <a:extLst>
                  <a:ext uri="{FF2B5EF4-FFF2-40B4-BE49-F238E27FC236}">
                    <a16:creationId xmlns:a16="http://schemas.microsoft.com/office/drawing/2014/main" id="{D7243D09-8E7D-478B-EDAC-47FE1AC1415D}"/>
                  </a:ext>
                </a:extLst>
              </p:cNvPr>
              <p:cNvSpPr txBox="1">
                <a:spLocks noRot="1" noChangeAspect="1" noMove="1" noResize="1" noEditPoints="1" noAdjustHandles="1" noChangeArrowheads="1" noChangeShapeType="1" noTextEdit="1"/>
              </p:cNvSpPr>
              <p:nvPr/>
            </p:nvSpPr>
            <p:spPr>
              <a:xfrm>
                <a:off x="5952155" y="6150162"/>
                <a:ext cx="1600112"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85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6263C-0B49-C76C-FD73-3B006D0EEA43}"/>
            </a:ext>
          </a:extLst>
        </p:cNvPr>
        <p:cNvGrpSpPr/>
        <p:nvPr/>
      </p:nvGrpSpPr>
      <p:grpSpPr>
        <a:xfrm>
          <a:off x="0" y="0"/>
          <a:ext cx="0" cy="0"/>
          <a:chOff x="0" y="0"/>
          <a:chExt cx="0" cy="0"/>
        </a:xfrm>
      </p:grpSpPr>
      <p:pic>
        <p:nvPicPr>
          <p:cNvPr id="19" name="Picture 18" descr="A graph of a bar chart&#10;&#10;AI-generated content may be incorrect.">
            <a:extLst>
              <a:ext uri="{FF2B5EF4-FFF2-40B4-BE49-F238E27FC236}">
                <a16:creationId xmlns:a16="http://schemas.microsoft.com/office/drawing/2014/main" id="{04EA1EB9-5E88-8537-C6CA-637630467DCC}"/>
              </a:ext>
            </a:extLst>
          </p:cNvPr>
          <p:cNvPicPr>
            <a:picLocks noChangeAspect="1"/>
          </p:cNvPicPr>
          <p:nvPr/>
        </p:nvPicPr>
        <p:blipFill>
          <a:blip r:embed="rId2"/>
          <a:stretch>
            <a:fillRect/>
          </a:stretch>
        </p:blipFill>
        <p:spPr>
          <a:xfrm>
            <a:off x="430468" y="2123440"/>
            <a:ext cx="1862042" cy="4598910"/>
          </a:xfrm>
          <a:prstGeom prst="rect">
            <a:avLst/>
          </a:prstGeom>
          <a:ln w="19050">
            <a:solidFill>
              <a:schemeClr val="accent1"/>
            </a:solidFill>
          </a:ln>
        </p:spPr>
      </p:pic>
      <p:pic>
        <p:nvPicPr>
          <p:cNvPr id="16" name="Content Placeholder 4">
            <a:extLst>
              <a:ext uri="{FF2B5EF4-FFF2-40B4-BE49-F238E27FC236}">
                <a16:creationId xmlns:a16="http://schemas.microsoft.com/office/drawing/2014/main" id="{621A6770-72CA-1946-AD66-0076A29786B9}"/>
              </a:ext>
            </a:extLst>
          </p:cNvPr>
          <p:cNvPicPr>
            <a:picLocks noGrp="1" noChangeAspect="1"/>
          </p:cNvPicPr>
          <p:nvPr>
            <p:ph idx="1"/>
          </p:nvPr>
        </p:nvPicPr>
        <p:blipFill>
          <a:blip r:embed="rId3"/>
          <a:srcRect/>
          <a:stretch/>
        </p:blipFill>
        <p:spPr>
          <a:xfrm>
            <a:off x="3685032" y="2231136"/>
            <a:ext cx="8005330" cy="3928795"/>
          </a:xfrm>
          <a:prstGeom prst="rect">
            <a:avLst/>
          </a:prstGeom>
          <a:ln w="19050">
            <a:solidFill>
              <a:schemeClr val="accent1"/>
            </a:solidFill>
          </a:ln>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AD65041-48C2-E257-F059-76A9B8CBCBF3}"/>
                  </a:ext>
                </a:extLst>
              </p:cNvPr>
              <p:cNvSpPr>
                <a:spLocks noGrp="1"/>
              </p:cNvSpPr>
              <p:nvPr>
                <p:ph type="title"/>
              </p:nvPr>
            </p:nvSpPr>
            <p:spPr>
              <a:xfrm>
                <a:off x="600075" y="1095632"/>
                <a:ext cx="10990263" cy="913762"/>
              </a:xfrm>
            </p:spPr>
            <p:txBody>
              <a:bodyPr/>
              <a:lstStyle/>
              <a:p>
                <a:r>
                  <a:rPr lang="en-US"/>
                  <a:t>Experiments &amp; Results – Mod 21</a:t>
                </a:r>
                <a:br>
                  <a:rPr lang="en-US"/>
                </a:br>
                <a:r>
                  <a:rPr lang="en-US" sz="2400" b="0"/>
                  <a:t>Quantum Modulo Exponentiation: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=2, </m:t>
                    </m:r>
                    <m:r>
                      <a:rPr lang="en-US" sz="2400" b="0" i="1" smtClean="0">
                        <a:latin typeface="Cambria Math" panose="02040503050406030204" pitchFamily="18" charset="0"/>
                      </a:rPr>
                      <m:t>𝑁</m:t>
                    </m:r>
                    <m:r>
                      <a:rPr lang="en-US" sz="2400" b="0" i="1" smtClean="0">
                        <a:latin typeface="Cambria Math" panose="02040503050406030204" pitchFamily="18" charset="0"/>
                      </a:rPr>
                      <m:t>=21</m:t>
                    </m:r>
                  </m:oMath>
                </a14:m>
                <a:endParaRPr lang="en-US" b="0"/>
              </a:p>
            </p:txBody>
          </p:sp>
        </mc:Choice>
        <mc:Fallback xmlns="">
          <p:sp>
            <p:nvSpPr>
              <p:cNvPr id="2" name="Title 1">
                <a:extLst>
                  <a:ext uri="{FF2B5EF4-FFF2-40B4-BE49-F238E27FC236}">
                    <a16:creationId xmlns:a16="http://schemas.microsoft.com/office/drawing/2014/main" id="{8AD65041-48C2-E257-F059-76A9B8CBCBF3}"/>
                  </a:ext>
                </a:extLst>
              </p:cNvPr>
              <p:cNvSpPr>
                <a:spLocks noGrp="1" noRot="1" noChangeAspect="1" noMove="1" noResize="1" noEditPoints="1" noAdjustHandles="1" noChangeArrowheads="1" noChangeShapeType="1" noTextEdit="1"/>
              </p:cNvSpPr>
              <p:nvPr>
                <p:ph type="title"/>
              </p:nvPr>
            </p:nvSpPr>
            <p:spPr>
              <a:xfrm>
                <a:off x="600075" y="1095632"/>
                <a:ext cx="10990263" cy="913762"/>
              </a:xfrm>
              <a:blipFill>
                <a:blip r:embed="rId4"/>
                <a:stretch>
                  <a:fillRect l="-1664" t="-10000" b="-22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C0F1700-7DF0-0EF2-82DA-5AAE196F3022}"/>
              </a:ext>
            </a:extLst>
          </p:cNvPr>
          <p:cNvSpPr>
            <a:spLocks noGrp="1"/>
          </p:cNvSpPr>
          <p:nvPr>
            <p:ph type="sldNum" sz="quarter" idx="12"/>
          </p:nvPr>
        </p:nvSpPr>
        <p:spPr/>
        <p:txBody>
          <a:bodyPr/>
          <a:lstStyle/>
          <a:p>
            <a:fld id="{B716C8F4-20CD-364A-8A8E-DE130115B178}" type="slidenum">
              <a:rPr lang="sv-SE" smtClean="0"/>
              <a:t>18</a:t>
            </a:fld>
            <a:endParaRPr lang="sv-SE"/>
          </a:p>
        </p:txBody>
      </p:sp>
      <p:sp>
        <p:nvSpPr>
          <p:cNvPr id="8" name="Slide Number Placeholder 3">
            <a:extLst>
              <a:ext uri="{FF2B5EF4-FFF2-40B4-BE49-F238E27FC236}">
                <a16:creationId xmlns:a16="http://schemas.microsoft.com/office/drawing/2014/main" id="{8AE5FDD5-0C1C-7BDC-DE93-C6C73395AB89}"/>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18</a:t>
            </a:fld>
            <a:endParaRPr lang="sv-SE"/>
          </a:p>
        </p:txBody>
      </p:sp>
      <p:sp>
        <p:nvSpPr>
          <p:cNvPr id="11" name="Rectangle 10">
            <a:extLst>
              <a:ext uri="{FF2B5EF4-FFF2-40B4-BE49-F238E27FC236}">
                <a16:creationId xmlns:a16="http://schemas.microsoft.com/office/drawing/2014/main" id="{22D69BB5-669A-FF2C-611F-8D5E4C50DA23}"/>
              </a:ext>
            </a:extLst>
          </p:cNvPr>
          <p:cNvSpPr/>
          <p:nvPr/>
        </p:nvSpPr>
        <p:spPr>
          <a:xfrm>
            <a:off x="7734499" y="4273809"/>
            <a:ext cx="1866507" cy="17450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C21B121-8DE0-C234-9233-613B5D1FFA27}"/>
              </a:ext>
            </a:extLst>
          </p:cNvPr>
          <p:cNvSpPr/>
          <p:nvPr/>
        </p:nvSpPr>
        <p:spPr>
          <a:xfrm>
            <a:off x="2539904" y="3861099"/>
            <a:ext cx="889000" cy="668867"/>
          </a:xfrm>
          <a:prstGeom prst="rightArrow">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4536831-9606-DBB6-2975-FEAC7B50AAD4}"/>
                  </a:ext>
                </a:extLst>
              </p:cNvPr>
              <p:cNvSpPr txBox="1"/>
              <p:nvPr/>
            </p:nvSpPr>
            <p:spPr>
              <a:xfrm>
                <a:off x="7916430" y="6197549"/>
                <a:ext cx="168457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6</m:t>
                      </m:r>
                      <m:r>
                        <a:rPr lang="en-US" b="0" i="1" smtClean="0">
                          <a:solidFill>
                            <a:srgbClr val="FF0000"/>
                          </a:solidFill>
                          <a:latin typeface="Cambria Math" panose="02040503050406030204" pitchFamily="18" charset="0"/>
                        </a:rPr>
                        <m:t>4 % 21≠43</m:t>
                      </m:r>
                    </m:oMath>
                  </m:oMathPara>
                </a14:m>
                <a:endParaRPr lang="en-US" b="0" i="1">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6</m:t>
                      </m:r>
                      <m:r>
                        <a:rPr lang="en-US" b="0" i="1" smtClean="0">
                          <a:solidFill>
                            <a:srgbClr val="FF0000"/>
                          </a:solidFill>
                          <a:latin typeface="Cambria Math" panose="02040503050406030204" pitchFamily="18" charset="0"/>
                        </a:rPr>
                        <m:t>4 % 21=1</m:t>
                      </m:r>
                    </m:oMath>
                  </m:oMathPara>
                </a14:m>
                <a:endParaRPr lang="en-US">
                  <a:solidFill>
                    <a:srgbClr val="FF0000"/>
                  </a:solidFill>
                </a:endParaRPr>
              </a:p>
            </p:txBody>
          </p:sp>
        </mc:Choice>
        <mc:Fallback xmlns="">
          <p:sp>
            <p:nvSpPr>
              <p:cNvPr id="17" name="TextBox 16">
                <a:extLst>
                  <a:ext uri="{FF2B5EF4-FFF2-40B4-BE49-F238E27FC236}">
                    <a16:creationId xmlns:a16="http://schemas.microsoft.com/office/drawing/2014/main" id="{24536831-9606-DBB6-2975-FEAC7B50AAD4}"/>
                  </a:ext>
                </a:extLst>
              </p:cNvPr>
              <p:cNvSpPr txBox="1">
                <a:spLocks noRot="1" noChangeAspect="1" noMove="1" noResize="1" noEditPoints="1" noAdjustHandles="1" noChangeArrowheads="1" noChangeShapeType="1" noTextEdit="1"/>
              </p:cNvSpPr>
              <p:nvPr/>
            </p:nvSpPr>
            <p:spPr>
              <a:xfrm>
                <a:off x="7916430" y="6197549"/>
                <a:ext cx="1684576"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64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E5427-130E-1EA4-186F-87517CD15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01995-7C89-93E8-8C96-CDC4B8DA8CE3}"/>
              </a:ext>
            </a:extLst>
          </p:cNvPr>
          <p:cNvSpPr>
            <a:spLocks noGrp="1"/>
          </p:cNvSpPr>
          <p:nvPr>
            <p:ph type="title"/>
          </p:nvPr>
        </p:nvSpPr>
        <p:spPr/>
        <p:txBody>
          <a:bodyPr/>
          <a:lstStyle/>
          <a:p>
            <a:r>
              <a:rPr lang="en-US"/>
              <a:t>Experiments &amp; Results</a:t>
            </a:r>
            <a:br>
              <a:rPr lang="en-US"/>
            </a:br>
            <a:r>
              <a:rPr lang="en-US" sz="2400" b="0"/>
              <a:t>Classical Modulo Exponentiation - Conditional Initialization</a:t>
            </a:r>
            <a:endParaRPr lang="en-US" b="0"/>
          </a:p>
        </p:txBody>
      </p:sp>
      <p:pic>
        <p:nvPicPr>
          <p:cNvPr id="11" name="Picture 10" descr="A group of circles with red and blue dots&#10;&#10;AI-generated content may be incorrect.">
            <a:extLst>
              <a:ext uri="{FF2B5EF4-FFF2-40B4-BE49-F238E27FC236}">
                <a16:creationId xmlns:a16="http://schemas.microsoft.com/office/drawing/2014/main" id="{B97B4D28-8A05-21EF-2EFA-579C5274D576}"/>
              </a:ext>
            </a:extLst>
          </p:cNvPr>
          <p:cNvPicPr>
            <a:picLocks noChangeAspect="1"/>
          </p:cNvPicPr>
          <p:nvPr/>
        </p:nvPicPr>
        <p:blipFill>
          <a:blip r:embed="rId2"/>
          <a:stretch>
            <a:fillRect/>
          </a:stretch>
        </p:blipFill>
        <p:spPr>
          <a:xfrm>
            <a:off x="511296" y="2826155"/>
            <a:ext cx="10345064" cy="3647173"/>
          </a:xfrm>
          <a:prstGeom prst="rect">
            <a:avLst/>
          </a:prstGeom>
          <a:ln>
            <a:solidFill>
              <a:schemeClr val="tx2"/>
            </a:solidFill>
          </a:ln>
        </p:spPr>
      </p:pic>
      <p:sp>
        <p:nvSpPr>
          <p:cNvPr id="12" name="Rounded Rectangle 11">
            <a:extLst>
              <a:ext uri="{FF2B5EF4-FFF2-40B4-BE49-F238E27FC236}">
                <a16:creationId xmlns:a16="http://schemas.microsoft.com/office/drawing/2014/main" id="{3629C312-5362-A7D4-852D-5D8898FAF027}"/>
              </a:ext>
            </a:extLst>
          </p:cNvPr>
          <p:cNvSpPr/>
          <p:nvPr/>
        </p:nvSpPr>
        <p:spPr>
          <a:xfrm>
            <a:off x="2722419" y="2187552"/>
            <a:ext cx="5922818" cy="5091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 = 2, N = 21</a:t>
            </a:r>
          </a:p>
        </p:txBody>
      </p:sp>
      <p:sp>
        <p:nvSpPr>
          <p:cNvPr id="4" name="Slide Number Placeholder 3">
            <a:extLst>
              <a:ext uri="{FF2B5EF4-FFF2-40B4-BE49-F238E27FC236}">
                <a16:creationId xmlns:a16="http://schemas.microsoft.com/office/drawing/2014/main" id="{5D829CD7-F8C9-5E31-CBC2-9AC2AF6EAB98}"/>
              </a:ext>
            </a:extLst>
          </p:cNvPr>
          <p:cNvSpPr>
            <a:spLocks noGrp="1"/>
          </p:cNvSpPr>
          <p:nvPr>
            <p:ph type="sldNum" sz="quarter" idx="12"/>
          </p:nvPr>
        </p:nvSpPr>
        <p:spPr/>
        <p:txBody>
          <a:bodyPr/>
          <a:lstStyle/>
          <a:p>
            <a:fld id="{B716C8F4-20CD-364A-8A8E-DE130115B178}" type="slidenum">
              <a:rPr lang="sv-SE" smtClean="0"/>
              <a:t>19</a:t>
            </a:fld>
            <a:endParaRPr lang="sv-SE"/>
          </a:p>
        </p:txBody>
      </p:sp>
    </p:spTree>
    <p:extLst>
      <p:ext uri="{BB962C8B-B14F-4D97-AF65-F5344CB8AC3E}">
        <p14:creationId xmlns:p14="http://schemas.microsoft.com/office/powerpoint/2010/main" val="26847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3" y="1066685"/>
            <a:ext cx="7218363" cy="1468172"/>
          </a:xfrm>
        </p:spPr>
        <p:txBody>
          <a:bodyPr anchor="t"/>
          <a:lstStyle/>
          <a:p>
            <a:r>
              <a:rPr lang="en-US"/>
              <a:t>Chapters</a:t>
            </a:r>
          </a:p>
        </p:txBody>
      </p:sp>
      <p:sp>
        <p:nvSpPr>
          <p:cNvPr id="3" name="Content Placeholder 2"/>
          <p:cNvSpPr>
            <a:spLocks noGrp="1"/>
          </p:cNvSpPr>
          <p:nvPr>
            <p:ph type="body" idx="1"/>
          </p:nvPr>
        </p:nvSpPr>
        <p:spPr>
          <a:xfrm>
            <a:off x="877866" y="2060994"/>
            <a:ext cx="7218363" cy="4365041"/>
          </a:xfrm>
          <a:noFill/>
          <a:ln>
            <a:solidFill>
              <a:schemeClr val="tx2"/>
            </a:solidFill>
          </a:ln>
          <a:effectLst>
            <a:softEdge rad="69655"/>
          </a:effectLst>
        </p:spPr>
        <p:txBody>
          <a:bodyPr anchor="ctr"/>
          <a:lstStyle/>
          <a:p>
            <a:pPr marL="457200" indent="-457200">
              <a:lnSpc>
                <a:spcPct val="100000"/>
              </a:lnSpc>
              <a:buFont typeface="+mj-lt"/>
              <a:buAutoNum type="arabicPeriod"/>
            </a:pPr>
            <a:r>
              <a:rPr lang="en-US" sz="2400">
                <a:solidFill>
                  <a:schemeClr val="tx2"/>
                </a:solidFill>
              </a:rPr>
              <a:t>Project Scope </a:t>
            </a:r>
          </a:p>
          <a:p>
            <a:pPr marL="457200" indent="-457200">
              <a:lnSpc>
                <a:spcPct val="100000"/>
              </a:lnSpc>
              <a:buFont typeface="+mj-lt"/>
              <a:buAutoNum type="arabicPeriod"/>
            </a:pPr>
            <a:r>
              <a:rPr lang="en-US" sz="2400">
                <a:solidFill>
                  <a:schemeClr val="tx2"/>
                </a:solidFill>
              </a:rPr>
              <a:t>Background</a:t>
            </a:r>
          </a:p>
          <a:p>
            <a:pPr marL="457200" indent="-457200">
              <a:lnSpc>
                <a:spcPct val="100000"/>
              </a:lnSpc>
              <a:buFont typeface="+mj-lt"/>
              <a:buAutoNum type="arabicPeriod"/>
            </a:pPr>
            <a:r>
              <a:rPr lang="en-US" sz="2400">
                <a:solidFill>
                  <a:schemeClr val="tx2"/>
                </a:solidFill>
              </a:rPr>
              <a:t>Methodology</a:t>
            </a:r>
          </a:p>
          <a:p>
            <a:pPr marL="457200" indent="-457200">
              <a:lnSpc>
                <a:spcPct val="100000"/>
              </a:lnSpc>
              <a:buFont typeface="+mj-lt"/>
              <a:buAutoNum type="arabicPeriod"/>
            </a:pPr>
            <a:r>
              <a:rPr lang="en-US" sz="2400">
                <a:solidFill>
                  <a:schemeClr val="tx2"/>
                </a:solidFill>
              </a:rPr>
              <a:t>Implementation</a:t>
            </a:r>
          </a:p>
          <a:p>
            <a:pPr marL="457200" indent="-457200">
              <a:lnSpc>
                <a:spcPct val="100000"/>
              </a:lnSpc>
              <a:buFont typeface="+mj-lt"/>
              <a:buAutoNum type="arabicPeriod"/>
            </a:pPr>
            <a:r>
              <a:rPr lang="en-US" sz="2400">
                <a:solidFill>
                  <a:schemeClr val="tx2"/>
                </a:solidFill>
              </a:rPr>
              <a:t>Experiments and Results</a:t>
            </a:r>
          </a:p>
          <a:p>
            <a:pPr marL="457200" indent="-457200">
              <a:lnSpc>
                <a:spcPct val="100000"/>
              </a:lnSpc>
              <a:buFont typeface="+mj-lt"/>
              <a:buAutoNum type="arabicPeriod"/>
            </a:pPr>
            <a:r>
              <a:rPr lang="en-US" sz="2400">
                <a:solidFill>
                  <a:schemeClr val="tx2"/>
                </a:solidFill>
              </a:rPr>
              <a:t>Discussion</a:t>
            </a:r>
          </a:p>
          <a:p>
            <a:pPr marL="457200" indent="-457200">
              <a:lnSpc>
                <a:spcPct val="100000"/>
              </a:lnSpc>
              <a:buFont typeface="+mj-lt"/>
              <a:buAutoNum type="arabicPeriod"/>
            </a:pPr>
            <a:r>
              <a:rPr lang="en-US" sz="2400">
                <a:solidFill>
                  <a:schemeClr val="tx2"/>
                </a:solidFill>
              </a:rPr>
              <a:t>References</a:t>
            </a:r>
          </a:p>
        </p:txBody>
      </p:sp>
      <p:sp>
        <p:nvSpPr>
          <p:cNvPr id="5" name="Slide Number Placeholder 4">
            <a:extLst>
              <a:ext uri="{FF2B5EF4-FFF2-40B4-BE49-F238E27FC236}">
                <a16:creationId xmlns:a16="http://schemas.microsoft.com/office/drawing/2014/main" id="{DA0B3DAE-633D-4BCD-C204-F3FB7B312A21}"/>
              </a:ext>
            </a:extLst>
          </p:cNvPr>
          <p:cNvSpPr>
            <a:spLocks noGrp="1"/>
          </p:cNvSpPr>
          <p:nvPr>
            <p:ph type="sldNum" sz="quarter" idx="12"/>
          </p:nvPr>
        </p:nvSpPr>
        <p:spPr/>
        <p:txBody>
          <a:bodyPr/>
          <a:lstStyle/>
          <a:p>
            <a:fld id="{B716C8F4-20CD-364A-8A8E-DE130115B178}" type="slidenum">
              <a:rPr lang="sv-SE" smtClean="0"/>
              <a:t>2</a:t>
            </a:fld>
            <a:endParaRPr lang="sv-SE"/>
          </a:p>
        </p:txBody>
      </p:sp>
    </p:spTree>
    <p:extLst>
      <p:ext uri="{BB962C8B-B14F-4D97-AF65-F5344CB8AC3E}">
        <p14:creationId xmlns:p14="http://schemas.microsoft.com/office/powerpoint/2010/main" val="21461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5B1F8-57E6-6AB5-B74D-231E2CE98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DE5A1-D6BC-B76E-8FF3-708DD4AB62F1}"/>
              </a:ext>
            </a:extLst>
          </p:cNvPr>
          <p:cNvSpPr>
            <a:spLocks noGrp="1"/>
          </p:cNvSpPr>
          <p:nvPr>
            <p:ph type="title"/>
          </p:nvPr>
        </p:nvSpPr>
        <p:spPr>
          <a:xfrm>
            <a:off x="600075" y="1095632"/>
            <a:ext cx="10990263" cy="962472"/>
          </a:xfrm>
        </p:spPr>
        <p:txBody>
          <a:bodyPr/>
          <a:lstStyle/>
          <a:p>
            <a:r>
              <a:rPr lang="en-US"/>
              <a:t>Experiments &amp; Results</a:t>
            </a:r>
            <a:br>
              <a:rPr lang="en-US"/>
            </a:br>
            <a:r>
              <a:rPr lang="en-US" sz="2400" b="0"/>
              <a:t>Classical Modulo Exponentiation - Conditional Initialization</a:t>
            </a:r>
            <a:endParaRPr lang="en-US" b="0"/>
          </a:p>
        </p:txBody>
      </p:sp>
      <p:sp>
        <p:nvSpPr>
          <p:cNvPr id="12" name="Rounded Rectangle 11">
            <a:extLst>
              <a:ext uri="{FF2B5EF4-FFF2-40B4-BE49-F238E27FC236}">
                <a16:creationId xmlns:a16="http://schemas.microsoft.com/office/drawing/2014/main" id="{7181105F-E1EB-E8F9-0EDF-4D055B47D509}"/>
              </a:ext>
            </a:extLst>
          </p:cNvPr>
          <p:cNvSpPr/>
          <p:nvPr/>
        </p:nvSpPr>
        <p:spPr>
          <a:xfrm>
            <a:off x="2722419" y="2187552"/>
            <a:ext cx="5922818" cy="5091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 =3, N = 35</a:t>
            </a:r>
          </a:p>
        </p:txBody>
      </p:sp>
      <p:pic>
        <p:nvPicPr>
          <p:cNvPr id="4" name="Picture 3" descr="A group of circles with red and blue dots&#10;&#10;AI-generated content may be incorrect.">
            <a:extLst>
              <a:ext uri="{FF2B5EF4-FFF2-40B4-BE49-F238E27FC236}">
                <a16:creationId xmlns:a16="http://schemas.microsoft.com/office/drawing/2014/main" id="{02466DD8-4A8A-6E77-69EB-8AFFE96984A3}"/>
              </a:ext>
            </a:extLst>
          </p:cNvPr>
          <p:cNvPicPr>
            <a:picLocks noChangeAspect="1"/>
          </p:cNvPicPr>
          <p:nvPr/>
        </p:nvPicPr>
        <p:blipFill>
          <a:blip r:embed="rId2"/>
          <a:stretch>
            <a:fillRect/>
          </a:stretch>
        </p:blipFill>
        <p:spPr>
          <a:xfrm>
            <a:off x="511296" y="2826155"/>
            <a:ext cx="10345064" cy="3647173"/>
          </a:xfrm>
          <a:prstGeom prst="rect">
            <a:avLst/>
          </a:prstGeom>
          <a:ln>
            <a:solidFill>
              <a:schemeClr val="tx2"/>
            </a:solidFill>
          </a:ln>
        </p:spPr>
      </p:pic>
      <p:sp>
        <p:nvSpPr>
          <p:cNvPr id="5" name="Slide Number Placeholder 4">
            <a:extLst>
              <a:ext uri="{FF2B5EF4-FFF2-40B4-BE49-F238E27FC236}">
                <a16:creationId xmlns:a16="http://schemas.microsoft.com/office/drawing/2014/main" id="{E75D6531-E087-1F62-A232-7C3388705282}"/>
              </a:ext>
            </a:extLst>
          </p:cNvPr>
          <p:cNvSpPr>
            <a:spLocks noGrp="1"/>
          </p:cNvSpPr>
          <p:nvPr>
            <p:ph type="sldNum" sz="quarter" idx="12"/>
          </p:nvPr>
        </p:nvSpPr>
        <p:spPr/>
        <p:txBody>
          <a:bodyPr/>
          <a:lstStyle/>
          <a:p>
            <a:fld id="{B716C8F4-20CD-364A-8A8E-DE130115B178}" type="slidenum">
              <a:rPr lang="sv-SE" smtClean="0"/>
              <a:t>20</a:t>
            </a:fld>
            <a:endParaRPr lang="sv-SE"/>
          </a:p>
        </p:txBody>
      </p:sp>
    </p:spTree>
    <p:extLst>
      <p:ext uri="{BB962C8B-B14F-4D97-AF65-F5344CB8AC3E}">
        <p14:creationId xmlns:p14="http://schemas.microsoft.com/office/powerpoint/2010/main" val="2175979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89A703-A7D4-6454-3F4C-EDB67B5401A1}"/>
              </a:ext>
            </a:extLst>
          </p:cNvPr>
          <p:cNvSpPr>
            <a:spLocks noGrp="1"/>
          </p:cNvSpPr>
          <p:nvPr>
            <p:ph type="sldNum" sz="quarter" idx="12"/>
          </p:nvPr>
        </p:nvSpPr>
        <p:spPr/>
        <p:txBody>
          <a:bodyPr/>
          <a:lstStyle/>
          <a:p>
            <a:fld id="{B716C8F4-20CD-364A-8A8E-DE130115B178}" type="slidenum">
              <a:rPr lang="sv-SE" smtClean="0"/>
              <a:t>21</a:t>
            </a:fld>
            <a:endParaRPr lang="sv-SE"/>
          </a:p>
        </p:txBody>
      </p:sp>
      <p:pic>
        <p:nvPicPr>
          <p:cNvPr id="14" name="Content Placeholder 13">
            <a:extLst>
              <a:ext uri="{FF2B5EF4-FFF2-40B4-BE49-F238E27FC236}">
                <a16:creationId xmlns:a16="http://schemas.microsoft.com/office/drawing/2014/main" id="{D966F750-DBA4-5EFE-CE20-9C6B2A492801}"/>
              </a:ext>
            </a:extLst>
          </p:cNvPr>
          <p:cNvPicPr>
            <a:picLocks noGrp="1" noChangeAspect="1"/>
          </p:cNvPicPr>
          <p:nvPr>
            <p:ph idx="1"/>
          </p:nvPr>
        </p:nvPicPr>
        <p:blipFill>
          <a:blip r:embed="rId2"/>
          <a:srcRect/>
          <a:stretch/>
        </p:blipFill>
        <p:spPr>
          <a:xfrm>
            <a:off x="600075" y="1723641"/>
            <a:ext cx="8501264" cy="4332254"/>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58F34270-2E3E-BC92-A89C-6B7D03D59C42}"/>
              </a:ext>
            </a:extLst>
          </p:cNvPr>
          <p:cNvPicPr>
            <a:picLocks noChangeAspect="1"/>
          </p:cNvPicPr>
          <p:nvPr/>
        </p:nvPicPr>
        <p:blipFill>
          <a:blip r:embed="rId3"/>
          <a:srcRect r="7640"/>
          <a:stretch>
            <a:fillRect/>
          </a:stretch>
        </p:blipFill>
        <p:spPr>
          <a:xfrm>
            <a:off x="7455607" y="4842385"/>
            <a:ext cx="4559009" cy="1326068"/>
          </a:xfrm>
          <a:prstGeom prst="rect">
            <a:avLst/>
          </a:prstGeom>
        </p:spPr>
      </p:pic>
      <p:sp>
        <p:nvSpPr>
          <p:cNvPr id="3" name="Title 1">
            <a:extLst>
              <a:ext uri="{FF2B5EF4-FFF2-40B4-BE49-F238E27FC236}">
                <a16:creationId xmlns:a16="http://schemas.microsoft.com/office/drawing/2014/main" id="{7B81594E-F992-4186-D228-FF8498C9F823}"/>
              </a:ext>
            </a:extLst>
          </p:cNvPr>
          <p:cNvSpPr txBox="1">
            <a:spLocks/>
          </p:cNvSpPr>
          <p:nvPr/>
        </p:nvSpPr>
        <p:spPr>
          <a:xfrm>
            <a:off x="600075" y="765410"/>
            <a:ext cx="10990263" cy="96247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Experiments &amp; Results</a:t>
            </a:r>
            <a:br>
              <a:rPr lang="en-US"/>
            </a:br>
            <a:r>
              <a:rPr lang="en-US" sz="2400" b="0"/>
              <a:t>Classical Peak finding from QFT Probabilities </a:t>
            </a:r>
          </a:p>
        </p:txBody>
      </p:sp>
    </p:spTree>
    <p:extLst>
      <p:ext uri="{BB962C8B-B14F-4D97-AF65-F5344CB8AC3E}">
        <p14:creationId xmlns:p14="http://schemas.microsoft.com/office/powerpoint/2010/main" val="224563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8EDA3-9EF8-09C9-C2C1-C80E82324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07A2A-998C-D80E-7192-04AB08898D17}"/>
              </a:ext>
            </a:extLst>
          </p:cNvPr>
          <p:cNvSpPr>
            <a:spLocks noGrp="1"/>
          </p:cNvSpPr>
          <p:nvPr>
            <p:ph type="title"/>
          </p:nvPr>
        </p:nvSpPr>
        <p:spPr/>
        <p:txBody>
          <a:bodyPr/>
          <a:lstStyle/>
          <a:p>
            <a:r>
              <a:rPr lang="en-US"/>
              <a:t>Experiments &amp; Results</a:t>
            </a:r>
            <a:br>
              <a:rPr lang="en-US"/>
            </a:br>
            <a:r>
              <a:rPr lang="en-US" sz="2400" b="0"/>
              <a:t>Classical Modulo Exponentiation – Results from Prime Factorization</a:t>
            </a:r>
            <a:endParaRPr lang="en-US" b="0"/>
          </a:p>
        </p:txBody>
      </p:sp>
      <p:pic>
        <p:nvPicPr>
          <p:cNvPr id="5" name="Picture 4" descr="A table of numbers and a few words&#10;&#10;AI-generated content may be incorrect.">
            <a:extLst>
              <a:ext uri="{FF2B5EF4-FFF2-40B4-BE49-F238E27FC236}">
                <a16:creationId xmlns:a16="http://schemas.microsoft.com/office/drawing/2014/main" id="{16D93CCD-20E3-B9DC-8954-28A061194432}"/>
              </a:ext>
            </a:extLst>
          </p:cNvPr>
          <p:cNvPicPr>
            <a:picLocks noChangeAspect="1"/>
          </p:cNvPicPr>
          <p:nvPr/>
        </p:nvPicPr>
        <p:blipFill>
          <a:blip r:embed="rId3"/>
          <a:stretch>
            <a:fillRect/>
          </a:stretch>
        </p:blipFill>
        <p:spPr>
          <a:xfrm>
            <a:off x="2200165" y="2157817"/>
            <a:ext cx="2130097" cy="4473204"/>
          </a:xfrm>
          <a:prstGeom prst="rect">
            <a:avLst/>
          </a:prstGeom>
          <a:ln w="28575">
            <a:solidFill>
              <a:schemeClr val="tx2"/>
            </a:solidFill>
          </a:ln>
        </p:spPr>
      </p:pic>
      <p:pic>
        <p:nvPicPr>
          <p:cNvPr id="7" name="Picture 6" descr="A table of numbers with text&#10;&#10;AI-generated content may be incorrect.">
            <a:extLst>
              <a:ext uri="{FF2B5EF4-FFF2-40B4-BE49-F238E27FC236}">
                <a16:creationId xmlns:a16="http://schemas.microsoft.com/office/drawing/2014/main" id="{7F57A4E9-FEC1-5AF8-89BC-B38C81A51E48}"/>
              </a:ext>
            </a:extLst>
          </p:cNvPr>
          <p:cNvPicPr>
            <a:picLocks noChangeAspect="1"/>
          </p:cNvPicPr>
          <p:nvPr/>
        </p:nvPicPr>
        <p:blipFill>
          <a:blip r:embed="rId4"/>
          <a:stretch>
            <a:fillRect/>
          </a:stretch>
        </p:blipFill>
        <p:spPr>
          <a:xfrm>
            <a:off x="5569825" y="2157817"/>
            <a:ext cx="2116784" cy="4233568"/>
          </a:xfrm>
          <a:prstGeom prst="rect">
            <a:avLst/>
          </a:prstGeom>
          <a:ln w="28575">
            <a:solidFill>
              <a:schemeClr val="tx2"/>
            </a:solidFill>
          </a:ln>
        </p:spPr>
      </p:pic>
      <p:sp>
        <p:nvSpPr>
          <p:cNvPr id="8" name="TextBox 7">
            <a:extLst>
              <a:ext uri="{FF2B5EF4-FFF2-40B4-BE49-F238E27FC236}">
                <a16:creationId xmlns:a16="http://schemas.microsoft.com/office/drawing/2014/main" id="{0AE7283C-9234-CC98-FFFB-1ED180170075}"/>
              </a:ext>
            </a:extLst>
          </p:cNvPr>
          <p:cNvSpPr txBox="1"/>
          <p:nvPr/>
        </p:nvSpPr>
        <p:spPr>
          <a:xfrm>
            <a:off x="9491241" y="4143737"/>
            <a:ext cx="184731" cy="369332"/>
          </a:xfrm>
          <a:prstGeom prst="rect">
            <a:avLst/>
          </a:prstGeom>
          <a:noFill/>
        </p:spPr>
        <p:txBody>
          <a:bodyPr wrap="none" rtlCol="0">
            <a:spAutoFit/>
          </a:bodyPr>
          <a:lstStyle/>
          <a:p>
            <a:endParaRPr lang="en-GB"/>
          </a:p>
        </p:txBody>
      </p:sp>
      <p:sp>
        <p:nvSpPr>
          <p:cNvPr id="4" name="Slide Number Placeholder 3">
            <a:extLst>
              <a:ext uri="{FF2B5EF4-FFF2-40B4-BE49-F238E27FC236}">
                <a16:creationId xmlns:a16="http://schemas.microsoft.com/office/drawing/2014/main" id="{5459D493-BAAE-50EE-70A9-CB031D16C322}"/>
              </a:ext>
            </a:extLst>
          </p:cNvPr>
          <p:cNvSpPr>
            <a:spLocks noGrp="1"/>
          </p:cNvSpPr>
          <p:nvPr>
            <p:ph type="sldNum" sz="quarter" idx="12"/>
          </p:nvPr>
        </p:nvSpPr>
        <p:spPr/>
        <p:txBody>
          <a:bodyPr/>
          <a:lstStyle/>
          <a:p>
            <a:fld id="{B716C8F4-20CD-364A-8A8E-DE130115B178}" type="slidenum">
              <a:rPr lang="sv-SE" smtClean="0"/>
              <a:t>22</a:t>
            </a:fld>
            <a:endParaRPr lang="sv-SE"/>
          </a:p>
        </p:txBody>
      </p:sp>
    </p:spTree>
    <p:extLst>
      <p:ext uri="{BB962C8B-B14F-4D97-AF65-F5344CB8AC3E}">
        <p14:creationId xmlns:p14="http://schemas.microsoft.com/office/powerpoint/2010/main" val="224667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2C23-DB0A-37F5-DE95-A0D80383F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D3168-0639-3E63-C0F7-270D3B4844B0}"/>
              </a:ext>
            </a:extLst>
          </p:cNvPr>
          <p:cNvSpPr>
            <a:spLocks noGrp="1"/>
          </p:cNvSpPr>
          <p:nvPr>
            <p:ph type="title"/>
          </p:nvPr>
        </p:nvSpPr>
        <p:spPr/>
        <p:txBody>
          <a:bodyPr/>
          <a:lstStyle/>
          <a:p>
            <a:r>
              <a:rPr lang="en-US"/>
              <a:t>Discussion – Prime Factorization</a:t>
            </a:r>
          </a:p>
        </p:txBody>
      </p:sp>
      <p:sp>
        <p:nvSpPr>
          <p:cNvPr id="3" name="Content Placeholder 2">
            <a:extLst>
              <a:ext uri="{FF2B5EF4-FFF2-40B4-BE49-F238E27FC236}">
                <a16:creationId xmlns:a16="http://schemas.microsoft.com/office/drawing/2014/main" id="{7226D358-9F68-7411-8117-9CC25B4C6501}"/>
              </a:ext>
            </a:extLst>
          </p:cNvPr>
          <p:cNvSpPr>
            <a:spLocks noGrp="1"/>
          </p:cNvSpPr>
          <p:nvPr>
            <p:ph idx="1"/>
          </p:nvPr>
        </p:nvSpPr>
        <p:spPr>
          <a:solidFill>
            <a:schemeClr val="accent2">
              <a:lumMod val="20000"/>
              <a:lumOff val="80000"/>
            </a:schemeClr>
          </a:solidFill>
          <a:effectLst>
            <a:softEdge rad="59430"/>
          </a:effectLst>
        </p:spPr>
        <p:txBody>
          <a:bodyPr anchor="ctr"/>
          <a:lstStyle/>
          <a:p>
            <a:r>
              <a:rPr lang="en-US"/>
              <a:t>We implemented Shor’s Algorithm to search for factors of all integers from 15 to 100, using the base value = {2, 3}</a:t>
            </a:r>
          </a:p>
          <a:p>
            <a:endParaRPr lang="en-US"/>
          </a:p>
          <a:p>
            <a:r>
              <a:rPr lang="en-US"/>
              <a:t>Using base 2, we found prime factors of all integers of the form N = p * q where {p, q} are prime numbers</a:t>
            </a:r>
          </a:p>
          <a:p>
            <a:endParaRPr lang="en-US"/>
          </a:p>
          <a:p>
            <a:r>
              <a:rPr lang="en-US"/>
              <a:t>Using base 3, we factorized less numbers </a:t>
            </a:r>
            <a:r>
              <a:rPr lang="en-US">
                <a:sym typeface="Wingdings" pitchFamily="2" charset="2"/>
              </a:rPr>
              <a:t></a:t>
            </a:r>
            <a:r>
              <a:rPr lang="en-US"/>
              <a:t> </a:t>
            </a:r>
            <a:r>
              <a:rPr lang="en-US">
                <a:solidFill>
                  <a:srgbClr val="C00000"/>
                </a:solidFill>
              </a:rPr>
              <a:t>need to use bigger precision register, increases computation time</a:t>
            </a:r>
          </a:p>
          <a:p>
            <a:endParaRPr lang="en-US"/>
          </a:p>
          <a:p>
            <a:r>
              <a:rPr lang="en-US"/>
              <a:t>Using base 5 and above is difficult due to very large numbers from exponentiation </a:t>
            </a:r>
            <a:r>
              <a:rPr lang="en-US">
                <a:sym typeface="Wingdings" pitchFamily="2" charset="2"/>
              </a:rPr>
              <a:t> </a:t>
            </a:r>
            <a:r>
              <a:rPr lang="en-US">
                <a:solidFill>
                  <a:srgbClr val="00B050"/>
                </a:solidFill>
                <a:sym typeface="Wingdings" pitchFamily="2" charset="2"/>
              </a:rPr>
              <a:t>can try repeated modulo</a:t>
            </a:r>
            <a:endParaRPr lang="en-US">
              <a:solidFill>
                <a:srgbClr val="00B050"/>
              </a:solidFill>
            </a:endParaRPr>
          </a:p>
        </p:txBody>
      </p:sp>
      <p:sp>
        <p:nvSpPr>
          <p:cNvPr id="5" name="Slide Number Placeholder 4">
            <a:extLst>
              <a:ext uri="{FF2B5EF4-FFF2-40B4-BE49-F238E27FC236}">
                <a16:creationId xmlns:a16="http://schemas.microsoft.com/office/drawing/2014/main" id="{13908916-08CA-FB44-6A9A-9FA1C87F7083}"/>
              </a:ext>
            </a:extLst>
          </p:cNvPr>
          <p:cNvSpPr>
            <a:spLocks noGrp="1"/>
          </p:cNvSpPr>
          <p:nvPr>
            <p:ph type="sldNum" sz="quarter" idx="12"/>
          </p:nvPr>
        </p:nvSpPr>
        <p:spPr/>
        <p:txBody>
          <a:bodyPr/>
          <a:lstStyle/>
          <a:p>
            <a:fld id="{B716C8F4-20CD-364A-8A8E-DE130115B178}" type="slidenum">
              <a:rPr lang="sv-SE" smtClean="0"/>
              <a:t>23</a:t>
            </a:fld>
            <a:endParaRPr lang="sv-SE"/>
          </a:p>
        </p:txBody>
      </p:sp>
    </p:spTree>
    <p:extLst>
      <p:ext uri="{BB962C8B-B14F-4D97-AF65-F5344CB8AC3E}">
        <p14:creationId xmlns:p14="http://schemas.microsoft.com/office/powerpoint/2010/main" val="385736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64FB1-360D-BFE2-62F1-A3276A9CE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C57DB-6284-5B43-D02C-EB72F043F2D6}"/>
              </a:ext>
            </a:extLst>
          </p:cNvPr>
          <p:cNvSpPr>
            <a:spLocks noGrp="1"/>
          </p:cNvSpPr>
          <p:nvPr>
            <p:ph type="title"/>
          </p:nvPr>
        </p:nvSpPr>
        <p:spPr/>
        <p:txBody>
          <a:bodyPr/>
          <a:lstStyle/>
          <a:p>
            <a:r>
              <a:rPr lang="en-US"/>
              <a:t>Discussion – Mod 33 and Above</a:t>
            </a:r>
            <a:br>
              <a:rPr lang="en-US"/>
            </a:br>
            <a:r>
              <a:rPr lang="en-US" sz="2400" b="0"/>
              <a:t>Quantum Modulo Exponentiation</a:t>
            </a:r>
            <a:endParaRPr lang="en-US" b="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D8E69F-890B-0DDD-BB32-6AB3C448CE0E}"/>
                  </a:ext>
                </a:extLst>
              </p:cNvPr>
              <p:cNvSpPr>
                <a:spLocks noGrp="1"/>
              </p:cNvSpPr>
              <p:nvPr>
                <p:ph idx="1"/>
              </p:nvPr>
            </p:nvSpPr>
            <p:spPr>
              <a:xfrm>
                <a:off x="3574965" y="2890409"/>
                <a:ext cx="5662169" cy="2610245"/>
              </a:xfrm>
              <a:solidFill>
                <a:schemeClr val="accent4"/>
              </a:solidFill>
              <a:ln w="19050">
                <a:solidFill>
                  <a:schemeClr val="accent1"/>
                </a:solidFill>
              </a:ln>
            </p:spPr>
            <p:txBody>
              <a:bodyPr/>
              <a:lstStyle/>
              <a:p>
                <a:r>
                  <a:rPr lang="en-US"/>
                  <a:t>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𝑥</m:t>
                        </m:r>
                      </m:sup>
                    </m:sSup>
                    <m:r>
                      <a:rPr lang="en-US" b="0" i="1" smtClean="0">
                        <a:latin typeface="Cambria Math" panose="02040503050406030204" pitchFamily="18" charset="0"/>
                      </a:rPr>
                      <m:t> % 33</m:t>
                    </m:r>
                  </m:oMath>
                </a14:m>
                <a:r>
                  <a:rPr lang="en-US"/>
                  <a:t> to the point of failure we need 8 working bits to avoid overflow</a:t>
                </a:r>
              </a:p>
              <a:p>
                <a:r>
                  <a:rPr lang="en-US"/>
                  <a:t>This drastically increases run time and each run took too long to compute state vectors</a:t>
                </a:r>
              </a:p>
              <a:p>
                <a:r>
                  <a:rPr lang="en-US"/>
                  <a:t>Expect it to fail at </a:t>
                </a:r>
                <a14:m>
                  <m:oMath xmlns:m="http://schemas.openxmlformats.org/officeDocument/2006/math">
                    <m:r>
                      <a:rPr lang="en-US" b="0" i="1" smtClean="0">
                        <a:latin typeface="Cambria Math" panose="02040503050406030204" pitchFamily="18" charset="0"/>
                      </a:rPr>
                      <m:t>128 % 33</m:t>
                    </m:r>
                  </m:oMath>
                </a14:m>
                <a:endParaRPr lang="en-US"/>
              </a:p>
              <a:p>
                <a:pPr lvl="1"/>
                <a:r>
                  <a:rPr lang="en-US"/>
                  <a:t>Will return </a:t>
                </a:r>
                <a14:m>
                  <m:oMath xmlns:m="http://schemas.openxmlformats.org/officeDocument/2006/math">
                    <m:r>
                      <a:rPr lang="en-US" b="0" i="1" smtClean="0">
                        <a:latin typeface="Cambria Math" panose="02040503050406030204" pitchFamily="18" charset="0"/>
                      </a:rPr>
                      <m:t>128−33=95</m:t>
                    </m:r>
                  </m:oMath>
                </a14:m>
                <a:r>
                  <a:rPr lang="en-US"/>
                  <a:t> instead of:</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128 % 33=29</m:t>
                      </m:r>
                    </m:oMath>
                  </m:oMathPara>
                </a14:m>
                <a:endParaRPr lang="en-US"/>
              </a:p>
              <a:p>
                <a:endParaRPr lang="en-US"/>
              </a:p>
            </p:txBody>
          </p:sp>
        </mc:Choice>
        <mc:Fallback xmlns="">
          <p:sp>
            <p:nvSpPr>
              <p:cNvPr id="4" name="Content Placeholder 3">
                <a:extLst>
                  <a:ext uri="{FF2B5EF4-FFF2-40B4-BE49-F238E27FC236}">
                    <a16:creationId xmlns:a16="http://schemas.microsoft.com/office/drawing/2014/main" id="{EDD8E69F-890B-0DDD-BB32-6AB3C448CE0E}"/>
                  </a:ext>
                </a:extLst>
              </p:cNvPr>
              <p:cNvSpPr>
                <a:spLocks noGrp="1" noRot="1" noChangeAspect="1" noMove="1" noResize="1" noEditPoints="1" noAdjustHandles="1" noChangeArrowheads="1" noChangeShapeType="1" noTextEdit="1"/>
              </p:cNvSpPr>
              <p:nvPr>
                <p:ph idx="1"/>
              </p:nvPr>
            </p:nvSpPr>
            <p:spPr>
              <a:xfrm>
                <a:off x="3574965" y="2890409"/>
                <a:ext cx="5662169" cy="2610245"/>
              </a:xfrm>
              <a:blipFill>
                <a:blip r:embed="rId2"/>
                <a:stretch>
                  <a:fillRect l="-858" t="-1856" r="-1609"/>
                </a:stretch>
              </a:blipFill>
              <a:ln w="19050">
                <a:solidFill>
                  <a:schemeClr val="accent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9472D6F-CDC6-54A0-2E7D-5C34F704E338}"/>
              </a:ext>
            </a:extLst>
          </p:cNvPr>
          <p:cNvSpPr>
            <a:spLocks noGrp="1"/>
          </p:cNvSpPr>
          <p:nvPr>
            <p:ph type="sldNum" sz="quarter" idx="12"/>
          </p:nvPr>
        </p:nvSpPr>
        <p:spPr/>
        <p:txBody>
          <a:bodyPr/>
          <a:lstStyle/>
          <a:p>
            <a:fld id="{B716C8F4-20CD-364A-8A8E-DE130115B178}" type="slidenum">
              <a:rPr lang="sv-SE" smtClean="0"/>
              <a:t>24</a:t>
            </a:fld>
            <a:endParaRPr lang="sv-SE"/>
          </a:p>
        </p:txBody>
      </p:sp>
      <p:pic>
        <p:nvPicPr>
          <p:cNvPr id="7" name="Picture 6" descr="A graph of a temperature&#10;&#10;AI-generated content may be incorrect.">
            <a:extLst>
              <a:ext uri="{FF2B5EF4-FFF2-40B4-BE49-F238E27FC236}">
                <a16:creationId xmlns:a16="http://schemas.microsoft.com/office/drawing/2014/main" id="{DE93F53F-D64D-89C0-6330-544850F07931}"/>
              </a:ext>
            </a:extLst>
          </p:cNvPr>
          <p:cNvPicPr>
            <a:picLocks noChangeAspect="1"/>
          </p:cNvPicPr>
          <p:nvPr/>
        </p:nvPicPr>
        <p:blipFill>
          <a:blip r:embed="rId3"/>
          <a:stretch>
            <a:fillRect/>
          </a:stretch>
        </p:blipFill>
        <p:spPr>
          <a:xfrm>
            <a:off x="439202" y="2123440"/>
            <a:ext cx="1844575" cy="4598910"/>
          </a:xfrm>
          <a:prstGeom prst="rect">
            <a:avLst/>
          </a:prstGeom>
          <a:ln w="19050">
            <a:solidFill>
              <a:schemeClr val="accent1"/>
            </a:solidFill>
          </a:ln>
        </p:spPr>
      </p:pic>
      <p:sp>
        <p:nvSpPr>
          <p:cNvPr id="8" name="Arrow: Right 7">
            <a:extLst>
              <a:ext uri="{FF2B5EF4-FFF2-40B4-BE49-F238E27FC236}">
                <a16:creationId xmlns:a16="http://schemas.microsoft.com/office/drawing/2014/main" id="{D289A64D-AD84-6C9A-B9EF-50865960E031}"/>
              </a:ext>
            </a:extLst>
          </p:cNvPr>
          <p:cNvSpPr/>
          <p:nvPr/>
        </p:nvSpPr>
        <p:spPr>
          <a:xfrm>
            <a:off x="2539904" y="3861099"/>
            <a:ext cx="889000" cy="668867"/>
          </a:xfrm>
          <a:prstGeom prst="rightArrow">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7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D1CBA-8328-1DE9-B730-98F31D8EC364}"/>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89F6EDBF-F2F6-C968-2D2B-587C5531B5A7}"/>
              </a:ext>
            </a:extLst>
          </p:cNvPr>
          <p:cNvGrpSpPr/>
          <p:nvPr/>
        </p:nvGrpSpPr>
        <p:grpSpPr>
          <a:xfrm>
            <a:off x="384969" y="2227608"/>
            <a:ext cx="9064942" cy="3810235"/>
            <a:chOff x="203835" y="2043767"/>
            <a:chExt cx="9064942" cy="3810235"/>
          </a:xfrm>
        </p:grpSpPr>
        <p:pic>
          <p:nvPicPr>
            <p:cNvPr id="7" name="Picture 6">
              <a:extLst>
                <a:ext uri="{FF2B5EF4-FFF2-40B4-BE49-F238E27FC236}">
                  <a16:creationId xmlns:a16="http://schemas.microsoft.com/office/drawing/2014/main" id="{DD06B540-A9AF-704A-2B52-682CFC288EF9}"/>
                </a:ext>
              </a:extLst>
            </p:cNvPr>
            <p:cNvPicPr>
              <a:picLocks noChangeAspect="1"/>
            </p:cNvPicPr>
            <p:nvPr/>
          </p:nvPicPr>
          <p:blipFill>
            <a:blip r:embed="rId3"/>
            <a:stretch>
              <a:fillRect/>
            </a:stretch>
          </p:blipFill>
          <p:spPr>
            <a:xfrm>
              <a:off x="203835" y="2043767"/>
              <a:ext cx="9064942" cy="3533237"/>
            </a:xfrm>
            <a:prstGeom prst="rect">
              <a:avLst/>
            </a:prstGeom>
          </p:spPr>
        </p:pic>
        <p:sp>
          <p:nvSpPr>
            <p:cNvPr id="8" name="TextBox 7">
              <a:extLst>
                <a:ext uri="{FF2B5EF4-FFF2-40B4-BE49-F238E27FC236}">
                  <a16:creationId xmlns:a16="http://schemas.microsoft.com/office/drawing/2014/main" id="{29593557-FD82-0B5B-CBBC-35533444A8B5}"/>
                </a:ext>
              </a:extLst>
            </p:cNvPr>
            <p:cNvSpPr txBox="1"/>
            <p:nvPr/>
          </p:nvSpPr>
          <p:spPr>
            <a:xfrm>
              <a:off x="2299599" y="5577003"/>
              <a:ext cx="2001813" cy="276999"/>
            </a:xfrm>
            <a:prstGeom prst="rect">
              <a:avLst/>
            </a:prstGeom>
            <a:noFill/>
          </p:spPr>
          <p:txBody>
            <a:bodyPr wrap="square" rtlCol="0">
              <a:spAutoFit/>
            </a:bodyPr>
            <a:lstStyle/>
            <a:p>
              <a:r>
                <a:rPr lang="en-US" sz="1200" dirty="0">
                  <a:solidFill>
                    <a:schemeClr val="accent2"/>
                  </a:solidFill>
                </a:rPr>
                <a:t>Figure is adapted from [2]</a:t>
              </a:r>
            </a:p>
          </p:txBody>
        </p:sp>
      </p:grpSp>
      <p:sp>
        <p:nvSpPr>
          <p:cNvPr id="13" name="Rectangle 12">
            <a:extLst>
              <a:ext uri="{FF2B5EF4-FFF2-40B4-BE49-F238E27FC236}">
                <a16:creationId xmlns:a16="http://schemas.microsoft.com/office/drawing/2014/main" id="{8BBA8267-3350-E319-606B-91D960F10C79}"/>
              </a:ext>
            </a:extLst>
          </p:cNvPr>
          <p:cNvSpPr/>
          <p:nvPr/>
        </p:nvSpPr>
        <p:spPr>
          <a:xfrm>
            <a:off x="6129868" y="3818467"/>
            <a:ext cx="778932" cy="687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28E8BB-AE2E-FD5B-5F29-FD16E3B96AE7}"/>
              </a:ext>
            </a:extLst>
          </p:cNvPr>
          <p:cNvSpPr/>
          <p:nvPr/>
        </p:nvSpPr>
        <p:spPr>
          <a:xfrm>
            <a:off x="8670979" y="3777239"/>
            <a:ext cx="778932" cy="687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2CD41-7091-1C75-775E-4475E8883B2B}"/>
              </a:ext>
            </a:extLst>
          </p:cNvPr>
          <p:cNvSpPr>
            <a:spLocks noGrp="1"/>
          </p:cNvSpPr>
          <p:nvPr>
            <p:ph type="title"/>
          </p:nvPr>
        </p:nvSpPr>
        <p:spPr/>
        <p:txBody>
          <a:bodyPr/>
          <a:lstStyle/>
          <a:p>
            <a:r>
              <a:rPr lang="en-US"/>
              <a:t>Discussion – The Failure of the Modulo Adder</a:t>
            </a:r>
            <a:br>
              <a:rPr lang="en-US"/>
            </a:br>
            <a:r>
              <a:rPr lang="en-US" sz="2400" b="0"/>
              <a:t>Quantum Modulo Exponentiation</a:t>
            </a:r>
            <a:endParaRPr lang="en-US" b="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AA06B7-FDD6-67F9-8EA7-D51EF20C49E5}"/>
                  </a:ext>
                </a:extLst>
              </p:cNvPr>
              <p:cNvSpPr>
                <a:spLocks noGrp="1"/>
              </p:cNvSpPr>
              <p:nvPr>
                <p:ph idx="1"/>
              </p:nvPr>
            </p:nvSpPr>
            <p:spPr>
              <a:xfrm>
                <a:off x="732155" y="2227608"/>
                <a:ext cx="8805181" cy="430925"/>
              </a:xfrm>
            </p:spPr>
            <p:txBody>
              <a:bodyPr/>
              <a:lstStyle/>
              <a:p>
                <a:r>
                  <a:rPr lang="en-US"/>
                  <a:t>Ultimately the “modulo adder” implements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a:p>
            </p:txBody>
          </p:sp>
        </mc:Choice>
        <mc:Fallback xmlns="">
          <p:sp>
            <p:nvSpPr>
              <p:cNvPr id="4" name="Content Placeholder 3">
                <a:extLst>
                  <a:ext uri="{FF2B5EF4-FFF2-40B4-BE49-F238E27FC236}">
                    <a16:creationId xmlns:a16="http://schemas.microsoft.com/office/drawing/2014/main" id="{7AAA06B7-FDD6-67F9-8EA7-D51EF20C49E5}"/>
                  </a:ext>
                </a:extLst>
              </p:cNvPr>
              <p:cNvSpPr>
                <a:spLocks noGrp="1" noRot="1" noChangeAspect="1" noMove="1" noResize="1" noEditPoints="1" noAdjustHandles="1" noChangeArrowheads="1" noChangeShapeType="1" noTextEdit="1"/>
              </p:cNvSpPr>
              <p:nvPr>
                <p:ph idx="1"/>
              </p:nvPr>
            </p:nvSpPr>
            <p:spPr>
              <a:xfrm>
                <a:off x="732155" y="2227608"/>
                <a:ext cx="8805181" cy="430925"/>
              </a:xfrm>
              <a:blipFill>
                <a:blip r:embed="rId4"/>
                <a:stretch>
                  <a:fillRect l="-623" t="-12676" b="-1126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3A86DF6-9C89-F2BA-62B3-E0CFEBEA6567}"/>
              </a:ext>
            </a:extLst>
          </p:cNvPr>
          <p:cNvSpPr>
            <a:spLocks noGrp="1"/>
          </p:cNvSpPr>
          <p:nvPr>
            <p:ph type="sldNum" sz="quarter" idx="12"/>
          </p:nvPr>
        </p:nvSpPr>
        <p:spPr/>
        <p:txBody>
          <a:bodyPr/>
          <a:lstStyle/>
          <a:p>
            <a:fld id="{B716C8F4-20CD-364A-8A8E-DE130115B178}" type="slidenum">
              <a:rPr lang="sv-SE" smtClean="0"/>
              <a:t>25</a:t>
            </a:fld>
            <a:endParaRPr lang="sv-SE"/>
          </a:p>
        </p:txBody>
      </p:sp>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9B2100C4-E86C-EE41-B424-4FB140B7D012}"/>
                  </a:ext>
                </a:extLst>
              </p:cNvPr>
              <p:cNvSpPr txBox="1">
                <a:spLocks/>
              </p:cNvSpPr>
              <p:nvPr/>
            </p:nvSpPr>
            <p:spPr>
              <a:xfrm>
                <a:off x="732154" y="6108946"/>
                <a:ext cx="8805181" cy="430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Therefore, the adder is only valid for </a:t>
                </a:r>
                <a14:m>
                  <m:oMath xmlns:m="http://schemas.openxmlformats.org/officeDocument/2006/math">
                    <m:r>
                      <a:rPr lang="en-US"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𝑏</m:t>
                    </m:r>
                    <m:r>
                      <a:rPr lang="en-US" i="1">
                        <a:solidFill>
                          <a:srgbClr val="FF0000"/>
                        </a:solidFill>
                        <a:latin typeface="Cambria Math" panose="02040503050406030204" pitchFamily="18" charset="0"/>
                      </a:rPr>
                      <m:t>&lt;2</m:t>
                    </m:r>
                    <m:r>
                      <a:rPr lang="en-US" i="1">
                        <a:solidFill>
                          <a:srgbClr val="FF0000"/>
                        </a:solidFill>
                        <a:latin typeface="Cambria Math" panose="02040503050406030204" pitchFamily="18" charset="0"/>
                      </a:rPr>
                      <m:t>𝑁</m:t>
                    </m:r>
                  </m:oMath>
                </a14:m>
                <a:endParaRPr lang="en-US"/>
              </a:p>
            </p:txBody>
          </p:sp>
        </mc:Choice>
        <mc:Fallback xmlns="">
          <p:sp>
            <p:nvSpPr>
              <p:cNvPr id="9" name="Content Placeholder 3">
                <a:extLst>
                  <a:ext uri="{FF2B5EF4-FFF2-40B4-BE49-F238E27FC236}">
                    <a16:creationId xmlns:a16="http://schemas.microsoft.com/office/drawing/2014/main" id="{9B2100C4-E86C-EE41-B424-4FB140B7D012}"/>
                  </a:ext>
                </a:extLst>
              </p:cNvPr>
              <p:cNvSpPr txBox="1">
                <a:spLocks noRot="1" noChangeAspect="1" noMove="1" noResize="1" noEditPoints="1" noAdjustHandles="1" noChangeArrowheads="1" noChangeShapeType="1" noTextEdit="1"/>
              </p:cNvSpPr>
              <p:nvPr/>
            </p:nvSpPr>
            <p:spPr>
              <a:xfrm>
                <a:off x="732154" y="6108946"/>
                <a:ext cx="8805181" cy="430925"/>
              </a:xfrm>
              <a:prstGeom prst="rect">
                <a:avLst/>
              </a:prstGeom>
              <a:blipFill>
                <a:blip r:embed="rId5"/>
                <a:stretch>
                  <a:fillRect l="-623" t="-12676"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A9EA70-2D7E-3BAE-E41A-D3DF2DABFA4D}"/>
                  </a:ext>
                </a:extLst>
              </p:cNvPr>
              <p:cNvSpPr txBox="1"/>
              <p:nvPr/>
            </p:nvSpPr>
            <p:spPr>
              <a:xfrm>
                <a:off x="6159513" y="3818467"/>
                <a:ext cx="778932" cy="639983"/>
              </a:xfrm>
              <a:prstGeom prst="rect">
                <a:avLst/>
              </a:prstGeom>
              <a:solidFill>
                <a:schemeClr val="accent4"/>
              </a:solidFill>
              <a:ln>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𝑏</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𝑁</m:t>
                      </m:r>
                    </m:oMath>
                  </m:oMathPara>
                </a14:m>
                <a:endParaRPr lang="en-US" b="0">
                  <a:solidFill>
                    <a:schemeClr val="accent1"/>
                  </a:solidFill>
                </a:endParaRPr>
              </a:p>
            </p:txBody>
          </p:sp>
        </mc:Choice>
        <mc:Fallback xmlns="">
          <p:sp>
            <p:nvSpPr>
              <p:cNvPr id="11" name="TextBox 10">
                <a:extLst>
                  <a:ext uri="{FF2B5EF4-FFF2-40B4-BE49-F238E27FC236}">
                    <a16:creationId xmlns:a16="http://schemas.microsoft.com/office/drawing/2014/main" id="{59A9EA70-2D7E-3BAE-E41A-D3DF2DABFA4D}"/>
                  </a:ext>
                </a:extLst>
              </p:cNvPr>
              <p:cNvSpPr txBox="1">
                <a:spLocks noRot="1" noChangeAspect="1" noMove="1" noResize="1" noEditPoints="1" noAdjustHandles="1" noChangeArrowheads="1" noChangeShapeType="1" noTextEdit="1"/>
              </p:cNvSpPr>
              <p:nvPr/>
            </p:nvSpPr>
            <p:spPr>
              <a:xfrm>
                <a:off x="6159513" y="3818467"/>
                <a:ext cx="778932" cy="639983"/>
              </a:xfrm>
              <a:prstGeom prst="rect">
                <a:avLst/>
              </a:prstGeom>
              <a:blipFill>
                <a:blip r:embed="rId6"/>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CE3788-365E-8532-6414-2540761A1E1C}"/>
                  </a:ext>
                </a:extLst>
              </p:cNvPr>
              <p:cNvSpPr txBox="1"/>
              <p:nvPr/>
            </p:nvSpPr>
            <p:spPr>
              <a:xfrm>
                <a:off x="8714692" y="3818467"/>
                <a:ext cx="778932" cy="639983"/>
              </a:xfrm>
              <a:prstGeom prst="rect">
                <a:avLst/>
              </a:prstGeom>
              <a:solidFill>
                <a:schemeClr val="accent4"/>
              </a:solidFill>
              <a:ln>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𝑏</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𝑁</m:t>
                      </m:r>
                    </m:oMath>
                  </m:oMathPara>
                </a14:m>
                <a:endParaRPr lang="en-US" b="0">
                  <a:solidFill>
                    <a:schemeClr val="accent1"/>
                  </a:solidFill>
                </a:endParaRPr>
              </a:p>
            </p:txBody>
          </p:sp>
        </mc:Choice>
        <mc:Fallback xmlns="">
          <p:sp>
            <p:nvSpPr>
              <p:cNvPr id="12" name="TextBox 11">
                <a:extLst>
                  <a:ext uri="{FF2B5EF4-FFF2-40B4-BE49-F238E27FC236}">
                    <a16:creationId xmlns:a16="http://schemas.microsoft.com/office/drawing/2014/main" id="{BECE3788-365E-8532-6414-2540761A1E1C}"/>
                  </a:ext>
                </a:extLst>
              </p:cNvPr>
              <p:cNvSpPr txBox="1">
                <a:spLocks noRot="1" noChangeAspect="1" noMove="1" noResize="1" noEditPoints="1" noAdjustHandles="1" noChangeArrowheads="1" noChangeShapeType="1" noTextEdit="1"/>
              </p:cNvSpPr>
              <p:nvPr/>
            </p:nvSpPr>
            <p:spPr>
              <a:xfrm>
                <a:off x="8714692" y="3818467"/>
                <a:ext cx="778932" cy="639983"/>
              </a:xfrm>
              <a:prstGeom prst="rect">
                <a:avLst/>
              </a:prstGeom>
              <a:blipFill>
                <a:blip r:embed="rId7"/>
                <a:stretch>
                  <a:fillRect/>
                </a:stretch>
              </a:blipFill>
              <a:ln>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41081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 grpId="0" build="p"/>
      <p:bldP spid="9" grpId="0"/>
      <p:bldP spid="11" grpId="0" animBg="1"/>
      <p:bldP spid="11"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F392-25E3-6289-4DE7-B2964B243977}"/>
              </a:ext>
            </a:extLst>
          </p:cNvPr>
          <p:cNvSpPr>
            <a:spLocks noGrp="1"/>
          </p:cNvSpPr>
          <p:nvPr>
            <p:ph type="title"/>
          </p:nvPr>
        </p:nvSpPr>
        <p:spPr/>
        <p:txBody>
          <a:bodyPr/>
          <a:lstStyle/>
          <a:p>
            <a:r>
              <a:rPr lang="en-US"/>
              <a:t>Work Division &amp; Expected Grade</a:t>
            </a:r>
          </a:p>
        </p:txBody>
      </p:sp>
      <p:sp>
        <p:nvSpPr>
          <p:cNvPr id="3" name="Content Placeholder 2">
            <a:extLst>
              <a:ext uri="{FF2B5EF4-FFF2-40B4-BE49-F238E27FC236}">
                <a16:creationId xmlns:a16="http://schemas.microsoft.com/office/drawing/2014/main" id="{E9A11248-4225-EC68-C5C4-FEAA1A2B6DEF}"/>
              </a:ext>
            </a:extLst>
          </p:cNvPr>
          <p:cNvSpPr>
            <a:spLocks noGrp="1"/>
          </p:cNvSpPr>
          <p:nvPr>
            <p:ph idx="1"/>
          </p:nvPr>
        </p:nvSpPr>
        <p:spPr>
          <a:xfrm>
            <a:off x="600075" y="1682706"/>
            <a:ext cx="10867247" cy="1433562"/>
          </a:xfrm>
        </p:spPr>
        <p:txBody>
          <a:bodyPr/>
          <a:lstStyle/>
          <a:p>
            <a:r>
              <a:rPr lang="en-US"/>
              <a:t>We expect a final grade of A. We implemented Shor’s Algorithm and:</a:t>
            </a:r>
          </a:p>
          <a:p>
            <a:pPr lvl="1"/>
            <a:r>
              <a:rPr lang="en-US"/>
              <a:t>Compared quantum to classical modular exponentiation</a:t>
            </a:r>
          </a:p>
          <a:p>
            <a:pPr lvl="1"/>
            <a:r>
              <a:rPr lang="en-US"/>
              <a:t>Completed unit tests from N = [15, …, 100] with base = [2, 3]</a:t>
            </a:r>
          </a:p>
          <a:p>
            <a:r>
              <a:rPr lang="en-US"/>
              <a:t> This report meets the A grade</a:t>
            </a:r>
          </a:p>
        </p:txBody>
      </p:sp>
      <p:sp>
        <p:nvSpPr>
          <p:cNvPr id="4" name="Content Placeholder 2">
            <a:extLst>
              <a:ext uri="{FF2B5EF4-FFF2-40B4-BE49-F238E27FC236}">
                <a16:creationId xmlns:a16="http://schemas.microsoft.com/office/drawing/2014/main" id="{C71841DD-A974-5AB4-AFBE-AF835042059F}"/>
              </a:ext>
            </a:extLst>
          </p:cNvPr>
          <p:cNvSpPr txBox="1">
            <a:spLocks/>
          </p:cNvSpPr>
          <p:nvPr/>
        </p:nvSpPr>
        <p:spPr>
          <a:xfrm>
            <a:off x="600075" y="3494316"/>
            <a:ext cx="10990263" cy="3171497"/>
          </a:xfrm>
          <a:prstGeom prst="rect">
            <a:avLst/>
          </a:prstGeom>
          <a:solidFill>
            <a:schemeClr val="accent2">
              <a:lumMod val="20000"/>
              <a:lumOff val="80000"/>
            </a:schemeClr>
          </a:solidFill>
          <a:effectLst>
            <a:softEdge rad="6272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Courier New" panose="02070309020205020404" pitchFamily="49" charset="0"/>
              <a:buChar char="o"/>
            </a:pPr>
            <a:r>
              <a:rPr lang="en-US"/>
              <a:t>Scott McHaffie:</a:t>
            </a:r>
          </a:p>
          <a:p>
            <a:pPr lvl="2">
              <a:buFont typeface="Courier New" panose="02070309020205020404" pitchFamily="49" charset="0"/>
              <a:buChar char="o"/>
            </a:pPr>
            <a:r>
              <a:rPr lang="en-US"/>
              <a:t>Developed code for Quantum Addition Modulo N, running the quantum circuit, the digital logic to process the results and return prime factors</a:t>
            </a:r>
          </a:p>
          <a:p>
            <a:pPr lvl="1">
              <a:buFont typeface="Courier New" panose="02070309020205020404" pitchFamily="49" charset="0"/>
              <a:buChar char="o"/>
            </a:pPr>
            <a:r>
              <a:rPr lang="en-US"/>
              <a:t>Jai Anand Iyer: </a:t>
            </a:r>
          </a:p>
          <a:p>
            <a:pPr lvl="2">
              <a:buFont typeface="Courier New" panose="02070309020205020404" pitchFamily="49" charset="0"/>
              <a:buChar char="o"/>
            </a:pPr>
            <a:r>
              <a:rPr lang="en-US"/>
              <a:t>Developed code for Classical Modular Exponential Initialization, Quantum Exponentiation, Quantum Addition Modulo N</a:t>
            </a:r>
          </a:p>
          <a:p>
            <a:pPr lvl="1">
              <a:buFont typeface="Courier New" panose="02070309020205020404" pitchFamily="49" charset="0"/>
              <a:buChar char="o"/>
            </a:pPr>
            <a:r>
              <a:rPr lang="en-US"/>
              <a:t>Venkatesh Elayaraja:</a:t>
            </a:r>
          </a:p>
          <a:p>
            <a:pPr lvl="2">
              <a:buFont typeface="Courier New" panose="02070309020205020404" pitchFamily="49" charset="0"/>
              <a:buChar char="o"/>
            </a:pPr>
            <a:r>
              <a:rPr lang="en-US"/>
              <a:t>Developed code for the Quantum Fourier Transform (QFT) and its inverse</a:t>
            </a:r>
          </a:p>
          <a:p>
            <a:pPr lvl="2">
              <a:buFont typeface="Courier New" panose="02070309020205020404" pitchFamily="49" charset="0"/>
              <a:buChar char="o"/>
            </a:pPr>
            <a:r>
              <a:rPr lang="en-US"/>
              <a:t>Developed unit tests for the Shor’s circuits, and classical code, Optimized visualizations for probability distribution of state vectors</a:t>
            </a:r>
          </a:p>
        </p:txBody>
      </p:sp>
      <p:sp>
        <p:nvSpPr>
          <p:cNvPr id="5" name="Rounded Rectangle 4">
            <a:extLst>
              <a:ext uri="{FF2B5EF4-FFF2-40B4-BE49-F238E27FC236}">
                <a16:creationId xmlns:a16="http://schemas.microsoft.com/office/drawing/2014/main" id="{C2CA54B1-3FE2-2584-05E2-314B3CA272B5}"/>
              </a:ext>
            </a:extLst>
          </p:cNvPr>
          <p:cNvSpPr/>
          <p:nvPr/>
        </p:nvSpPr>
        <p:spPr>
          <a:xfrm>
            <a:off x="600075" y="3094125"/>
            <a:ext cx="10962113" cy="43970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t>Individual Contributions </a:t>
            </a:r>
          </a:p>
        </p:txBody>
      </p:sp>
      <p:sp>
        <p:nvSpPr>
          <p:cNvPr id="7" name="Slide Number Placeholder 6">
            <a:extLst>
              <a:ext uri="{FF2B5EF4-FFF2-40B4-BE49-F238E27FC236}">
                <a16:creationId xmlns:a16="http://schemas.microsoft.com/office/drawing/2014/main" id="{1B6E3654-59E8-0071-3674-DD7C9EE6082D}"/>
              </a:ext>
            </a:extLst>
          </p:cNvPr>
          <p:cNvSpPr>
            <a:spLocks noGrp="1"/>
          </p:cNvSpPr>
          <p:nvPr>
            <p:ph type="sldNum" sz="quarter" idx="12"/>
          </p:nvPr>
        </p:nvSpPr>
        <p:spPr/>
        <p:txBody>
          <a:bodyPr/>
          <a:lstStyle/>
          <a:p>
            <a:fld id="{B716C8F4-20CD-364A-8A8E-DE130115B178}" type="slidenum">
              <a:rPr lang="sv-SE" smtClean="0"/>
              <a:t>26</a:t>
            </a:fld>
            <a:endParaRPr lang="sv-SE"/>
          </a:p>
        </p:txBody>
      </p:sp>
    </p:spTree>
    <p:extLst>
      <p:ext uri="{BB962C8B-B14F-4D97-AF65-F5344CB8AC3E}">
        <p14:creationId xmlns:p14="http://schemas.microsoft.com/office/powerpoint/2010/main" val="2130791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9091-F6C8-C35D-2443-435BF6F1C3A1}"/>
              </a:ext>
            </a:extLst>
          </p:cNvPr>
          <p:cNvSpPr>
            <a:spLocks noGrp="1"/>
          </p:cNvSpPr>
          <p:nvPr>
            <p:ph type="title"/>
          </p:nvPr>
        </p:nvSpPr>
        <p:spPr/>
        <p:txBody>
          <a:bodyPr/>
          <a:lstStyle/>
          <a:p>
            <a:r>
              <a:rPr lang="en-US"/>
              <a:t>References</a:t>
            </a:r>
          </a:p>
        </p:txBody>
      </p:sp>
      <p:sp>
        <p:nvSpPr>
          <p:cNvPr id="4" name="Content Placeholder 3">
            <a:extLst>
              <a:ext uri="{FF2B5EF4-FFF2-40B4-BE49-F238E27FC236}">
                <a16:creationId xmlns:a16="http://schemas.microsoft.com/office/drawing/2014/main" id="{B16295B1-C7B2-88FD-8615-7AB5C54FBE84}"/>
              </a:ext>
            </a:extLst>
          </p:cNvPr>
          <p:cNvSpPr>
            <a:spLocks noGrp="1"/>
          </p:cNvSpPr>
          <p:nvPr>
            <p:ph idx="1"/>
          </p:nvPr>
        </p:nvSpPr>
        <p:spPr/>
        <p:txBody>
          <a:bodyPr/>
          <a:lstStyle/>
          <a:p>
            <a:pPr marL="457200" lvl="0" indent="-457200" fontAlgn="base">
              <a:spcAft>
                <a:spcPct val="0"/>
              </a:spcAft>
              <a:buFont typeface="+mj-lt"/>
              <a:buAutoNum type="arabicPeriod"/>
            </a:pPr>
            <a:r>
              <a:rPr lang="en-US" altLang="en-US" sz="1800" dirty="0" err="1"/>
              <a:t>Markidis</a:t>
            </a:r>
            <a:r>
              <a:rPr lang="en-US" altLang="en-US" sz="1800" dirty="0"/>
              <a:t>, S., 2025. </a:t>
            </a:r>
            <a:r>
              <a:rPr lang="en-US" altLang="en-US" sz="1800" i="1" dirty="0"/>
              <a:t>Lecture slides: DD2367 Quantum Computing for Computer Scientists.</a:t>
            </a:r>
            <a:r>
              <a:rPr lang="en-US" altLang="en-US" sz="1800" dirty="0"/>
              <a:t> KTH Royal Institute of Technology.</a:t>
            </a:r>
          </a:p>
          <a:p>
            <a:pPr marL="457200" indent="-457200">
              <a:buFont typeface="+mj-lt"/>
              <a:buAutoNum type="arabicPeriod"/>
            </a:pPr>
            <a:r>
              <a:rPr lang="en-US" altLang="en-US" sz="1800" dirty="0"/>
              <a:t>Vedral, V., </a:t>
            </a:r>
            <a:r>
              <a:rPr lang="en-US" altLang="en-US" sz="1800" dirty="0" err="1"/>
              <a:t>Barenco</a:t>
            </a:r>
            <a:r>
              <a:rPr lang="en-US" altLang="en-US" sz="1800" dirty="0"/>
              <a:t>, A. and Ekert, A., 1996. </a:t>
            </a:r>
            <a:r>
              <a:rPr lang="en-US" altLang="en-US" sz="1800" i="1" dirty="0"/>
              <a:t>Quantum networks for elementary arithmetic operations. Physical Review A, 54(1), pp.147–153</a:t>
            </a:r>
            <a:r>
              <a:rPr lang="en-US" altLang="en-US" sz="1800" dirty="0"/>
              <a:t>. doi:10.1103/PhysRevA.54.147.</a:t>
            </a:r>
            <a:endParaRPr lang="en-GB" altLang="en-US" sz="1800" dirty="0"/>
          </a:p>
          <a:p>
            <a:pPr marL="457200" indent="-457200">
              <a:buFont typeface="+mj-lt"/>
              <a:buAutoNum type="arabicPeriod"/>
            </a:pPr>
            <a:r>
              <a:rPr lang="en-US" altLang="en-US" sz="1800" dirty="0"/>
              <a:t>Fowler, Austin., 2005. Towards Large-Scale Quantum Computation. https://arxiv.org/abs/quant-ph/0506126</a:t>
            </a:r>
          </a:p>
        </p:txBody>
      </p:sp>
      <p:sp>
        <p:nvSpPr>
          <p:cNvPr id="5" name="Slide Number Placeholder 4">
            <a:extLst>
              <a:ext uri="{FF2B5EF4-FFF2-40B4-BE49-F238E27FC236}">
                <a16:creationId xmlns:a16="http://schemas.microsoft.com/office/drawing/2014/main" id="{3AF94188-960B-71F6-6E58-D43102FEC5C8}"/>
              </a:ext>
            </a:extLst>
          </p:cNvPr>
          <p:cNvSpPr>
            <a:spLocks noGrp="1"/>
          </p:cNvSpPr>
          <p:nvPr>
            <p:ph type="sldNum" sz="quarter" idx="12"/>
          </p:nvPr>
        </p:nvSpPr>
        <p:spPr/>
        <p:txBody>
          <a:bodyPr/>
          <a:lstStyle/>
          <a:p>
            <a:fld id="{B716C8F4-20CD-364A-8A8E-DE130115B178}" type="slidenum">
              <a:rPr lang="sv-SE" smtClean="0"/>
              <a:t>27</a:t>
            </a:fld>
            <a:endParaRPr lang="sv-SE"/>
          </a:p>
        </p:txBody>
      </p:sp>
    </p:spTree>
    <p:extLst>
      <p:ext uri="{BB962C8B-B14F-4D97-AF65-F5344CB8AC3E}">
        <p14:creationId xmlns:p14="http://schemas.microsoft.com/office/powerpoint/2010/main" val="301513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A5AD1-484C-6723-B8BA-22928919CF68}"/>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036C4465-EFCD-821D-F2DD-AD54459C4C74}"/>
              </a:ext>
            </a:extLst>
          </p:cNvPr>
          <p:cNvSpPr>
            <a:spLocks noGrp="1"/>
          </p:cNvSpPr>
          <p:nvPr>
            <p:ph idx="1"/>
          </p:nvPr>
        </p:nvSpPr>
        <p:spPr/>
        <p:txBody>
          <a:bodyPr/>
          <a:lstStyle/>
          <a:p>
            <a:r>
              <a:rPr lang="en-US"/>
              <a:t>O(exp(N)) runtime of classical prime factorization</a:t>
            </a:r>
          </a:p>
          <a:p>
            <a:r>
              <a:rPr lang="en-US"/>
              <a:t>Equivalence of prime factorization of N to period finding of </a:t>
            </a:r>
            <a:r>
              <a:rPr lang="en-US" err="1"/>
              <a:t>a^x</a:t>
            </a:r>
            <a:r>
              <a:rPr lang="en-US"/>
              <a:t> % N</a:t>
            </a:r>
          </a:p>
          <a:p>
            <a:r>
              <a:rPr lang="en-US"/>
              <a:t>Quantum speed-up due to QFT and parallelization of modular exponentiation</a:t>
            </a:r>
          </a:p>
          <a:p>
            <a:r>
              <a:rPr lang="en-US"/>
              <a:t>Show graph of speed up times, etc.</a:t>
            </a:r>
          </a:p>
        </p:txBody>
      </p:sp>
      <p:sp>
        <p:nvSpPr>
          <p:cNvPr id="5" name="Slide Number Placeholder 4">
            <a:extLst>
              <a:ext uri="{FF2B5EF4-FFF2-40B4-BE49-F238E27FC236}">
                <a16:creationId xmlns:a16="http://schemas.microsoft.com/office/drawing/2014/main" id="{4BA58FDD-B53C-CFB0-20EB-0C68E546FD48}"/>
              </a:ext>
            </a:extLst>
          </p:cNvPr>
          <p:cNvSpPr>
            <a:spLocks noGrp="1"/>
          </p:cNvSpPr>
          <p:nvPr>
            <p:ph type="sldNum" sz="quarter" idx="12"/>
          </p:nvPr>
        </p:nvSpPr>
        <p:spPr/>
        <p:txBody>
          <a:bodyPr/>
          <a:lstStyle/>
          <a:p>
            <a:fld id="{B716C8F4-20CD-364A-8A8E-DE130115B178}" type="slidenum">
              <a:rPr lang="sv-SE" smtClean="0"/>
              <a:t>28</a:t>
            </a:fld>
            <a:endParaRPr lang="sv-SE"/>
          </a:p>
        </p:txBody>
      </p:sp>
    </p:spTree>
    <p:extLst>
      <p:ext uri="{BB962C8B-B14F-4D97-AF65-F5344CB8AC3E}">
        <p14:creationId xmlns:p14="http://schemas.microsoft.com/office/powerpoint/2010/main" val="2403773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E177F0-EB33-B0F8-6649-2A8848342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DD4DB-8954-D0E3-DCD7-270EBE548621}"/>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00216598-C9AF-4225-50A4-D838576F838D}"/>
              </a:ext>
            </a:extLst>
          </p:cNvPr>
          <p:cNvSpPr>
            <a:spLocks noGrp="1"/>
          </p:cNvSpPr>
          <p:nvPr>
            <p:ph idx="1"/>
          </p:nvPr>
        </p:nvSpPr>
        <p:spPr/>
        <p:txBody>
          <a:bodyPr/>
          <a:lstStyle/>
          <a:p>
            <a:r>
              <a:rPr lang="en-US"/>
              <a:t>Circuit Design:</a:t>
            </a:r>
          </a:p>
          <a:p>
            <a:pPr lvl="1"/>
            <a:r>
              <a:rPr lang="en-US"/>
              <a:t>Quantum Modular :</a:t>
            </a:r>
          </a:p>
          <a:p>
            <a:pPr lvl="2"/>
            <a:r>
              <a:rPr lang="en-US"/>
              <a:t>exponentiation</a:t>
            </a:r>
          </a:p>
          <a:p>
            <a:pPr lvl="2"/>
            <a:r>
              <a:rPr lang="en-US" err="1"/>
              <a:t>add_mod_N</a:t>
            </a:r>
            <a:r>
              <a:rPr lang="en-US"/>
              <a:t>()</a:t>
            </a:r>
          </a:p>
          <a:p>
            <a:pPr lvl="1"/>
            <a:r>
              <a:rPr lang="en-US"/>
              <a:t>Classical Modular:</a:t>
            </a:r>
          </a:p>
          <a:p>
            <a:pPr lvl="2"/>
            <a:r>
              <a:rPr lang="en-US" err="1"/>
              <a:t>mod_exp_init</a:t>
            </a:r>
            <a:r>
              <a:rPr lang="en-US"/>
              <a:t>()</a:t>
            </a:r>
          </a:p>
          <a:p>
            <a:pPr lvl="1"/>
            <a:r>
              <a:rPr lang="en-US"/>
              <a:t>QFT</a:t>
            </a:r>
          </a:p>
          <a:p>
            <a:r>
              <a:rPr lang="en-US"/>
              <a:t>Mention tradeoffs between the two</a:t>
            </a:r>
          </a:p>
          <a:p>
            <a:r>
              <a:rPr lang="en-US"/>
              <a:t>Classical spike finding</a:t>
            </a:r>
          </a:p>
        </p:txBody>
      </p:sp>
      <p:sp>
        <p:nvSpPr>
          <p:cNvPr id="5" name="Slide Number Placeholder 4">
            <a:extLst>
              <a:ext uri="{FF2B5EF4-FFF2-40B4-BE49-F238E27FC236}">
                <a16:creationId xmlns:a16="http://schemas.microsoft.com/office/drawing/2014/main" id="{DF78EC7C-1305-DB63-34F1-9A1109245C98}"/>
              </a:ext>
            </a:extLst>
          </p:cNvPr>
          <p:cNvSpPr>
            <a:spLocks noGrp="1"/>
          </p:cNvSpPr>
          <p:nvPr>
            <p:ph type="sldNum" sz="quarter" idx="12"/>
          </p:nvPr>
        </p:nvSpPr>
        <p:spPr/>
        <p:txBody>
          <a:bodyPr/>
          <a:lstStyle/>
          <a:p>
            <a:fld id="{B716C8F4-20CD-364A-8A8E-DE130115B178}" type="slidenum">
              <a:rPr lang="sv-SE" smtClean="0"/>
              <a:t>29</a:t>
            </a:fld>
            <a:endParaRPr lang="sv-SE"/>
          </a:p>
        </p:txBody>
      </p:sp>
    </p:spTree>
    <p:extLst>
      <p:ext uri="{BB962C8B-B14F-4D97-AF65-F5344CB8AC3E}">
        <p14:creationId xmlns:p14="http://schemas.microsoft.com/office/powerpoint/2010/main" val="304063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3EE84-2266-97DA-CFE9-3E6C7E0D9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43698-C680-27B8-39F7-6C80897EEEFF}"/>
              </a:ext>
            </a:extLst>
          </p:cNvPr>
          <p:cNvSpPr>
            <a:spLocks noGrp="1"/>
          </p:cNvSpPr>
          <p:nvPr>
            <p:ph type="title"/>
          </p:nvPr>
        </p:nvSpPr>
        <p:spPr/>
        <p:txBody>
          <a:bodyPr/>
          <a:lstStyle/>
          <a:p>
            <a:r>
              <a:rPr lang="en-US"/>
              <a:t>Project Scope</a:t>
            </a:r>
          </a:p>
        </p:txBody>
      </p:sp>
      <p:sp>
        <p:nvSpPr>
          <p:cNvPr id="3" name="Content Placeholder 2">
            <a:extLst>
              <a:ext uri="{FF2B5EF4-FFF2-40B4-BE49-F238E27FC236}">
                <a16:creationId xmlns:a16="http://schemas.microsoft.com/office/drawing/2014/main" id="{F72EB7B7-80CB-0471-F5DF-CFAF63F5D5AB}"/>
              </a:ext>
            </a:extLst>
          </p:cNvPr>
          <p:cNvSpPr>
            <a:spLocks noGrp="1"/>
          </p:cNvSpPr>
          <p:nvPr>
            <p:ph idx="1"/>
          </p:nvPr>
        </p:nvSpPr>
        <p:spPr>
          <a:xfrm>
            <a:off x="974152" y="1795850"/>
            <a:ext cx="6704734" cy="4530302"/>
          </a:xfrm>
          <a:solidFill>
            <a:schemeClr val="accent2">
              <a:lumMod val="20000"/>
              <a:lumOff val="80000"/>
            </a:schemeClr>
          </a:solidFill>
          <a:effectLst>
            <a:softEdge rad="69655"/>
          </a:effectLst>
        </p:spPr>
        <p:txBody>
          <a:bodyPr anchor="ctr"/>
          <a:lstStyle/>
          <a:p>
            <a:r>
              <a:rPr lang="en-US" b="1">
                <a:solidFill>
                  <a:schemeClr val="tx2"/>
                </a:solidFill>
              </a:rPr>
              <a:t>Problem Addressed: </a:t>
            </a:r>
          </a:p>
          <a:p>
            <a:pPr lvl="1"/>
            <a:r>
              <a:rPr lang="en-US"/>
              <a:t>Shor’s Algorithm</a:t>
            </a:r>
          </a:p>
          <a:p>
            <a:r>
              <a:rPr lang="en-US" b="1">
                <a:solidFill>
                  <a:schemeClr val="tx2"/>
                </a:solidFill>
              </a:rPr>
              <a:t>Project Direction: </a:t>
            </a:r>
          </a:p>
          <a:p>
            <a:pPr lvl="1"/>
            <a:r>
              <a:rPr lang="en-US"/>
              <a:t>Limitations of Full-Adder based Modulo Function</a:t>
            </a:r>
          </a:p>
          <a:p>
            <a:pPr lvl="1"/>
            <a:r>
              <a:rPr lang="en-US"/>
              <a:t>Classical implementation of Modular Exponentiation </a:t>
            </a:r>
          </a:p>
          <a:p>
            <a:r>
              <a:rPr lang="en-US" b="1">
                <a:solidFill>
                  <a:schemeClr val="tx2"/>
                </a:solidFill>
              </a:rPr>
              <a:t>Study Setup:</a:t>
            </a:r>
          </a:p>
          <a:p>
            <a:pPr lvl="1"/>
            <a:r>
              <a:rPr lang="en-US"/>
              <a:t>Unit tests: N = [15, …, 100], base = [2, 3]</a:t>
            </a:r>
          </a:p>
          <a:p>
            <a:r>
              <a:rPr lang="en-US" b="1">
                <a:solidFill>
                  <a:schemeClr val="tx2"/>
                </a:solidFill>
              </a:rPr>
              <a:t>Software:</a:t>
            </a:r>
          </a:p>
          <a:p>
            <a:pPr lvl="1"/>
            <a:r>
              <a:rPr lang="en-US"/>
              <a:t>Language: Python</a:t>
            </a:r>
          </a:p>
          <a:p>
            <a:pPr lvl="1"/>
            <a:r>
              <a:rPr lang="en-US"/>
              <a:t>Packages: </a:t>
            </a:r>
            <a:r>
              <a:rPr lang="en-US" err="1"/>
              <a:t>Qiskit</a:t>
            </a:r>
            <a:r>
              <a:rPr lang="en-US"/>
              <a:t>, NumPy, Matplotlib</a:t>
            </a:r>
          </a:p>
        </p:txBody>
      </p:sp>
      <p:sp>
        <p:nvSpPr>
          <p:cNvPr id="5" name="Slide Number Placeholder 4">
            <a:extLst>
              <a:ext uri="{FF2B5EF4-FFF2-40B4-BE49-F238E27FC236}">
                <a16:creationId xmlns:a16="http://schemas.microsoft.com/office/drawing/2014/main" id="{F6FA17B6-4630-9E17-0C6B-945E47DC74AD}"/>
              </a:ext>
            </a:extLst>
          </p:cNvPr>
          <p:cNvSpPr>
            <a:spLocks noGrp="1"/>
          </p:cNvSpPr>
          <p:nvPr>
            <p:ph type="sldNum" sz="quarter" idx="12"/>
          </p:nvPr>
        </p:nvSpPr>
        <p:spPr/>
        <p:txBody>
          <a:bodyPr/>
          <a:lstStyle/>
          <a:p>
            <a:fld id="{B716C8F4-20CD-364A-8A8E-DE130115B178}" type="slidenum">
              <a:rPr lang="sv-SE" smtClean="0"/>
              <a:t>3</a:t>
            </a:fld>
            <a:endParaRPr lang="sv-SE"/>
          </a:p>
        </p:txBody>
      </p:sp>
    </p:spTree>
    <p:extLst>
      <p:ext uri="{BB962C8B-B14F-4D97-AF65-F5344CB8AC3E}">
        <p14:creationId xmlns:p14="http://schemas.microsoft.com/office/powerpoint/2010/main" val="408580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E49EB03-7FB7-7714-8F67-B8018C3F0F52}"/>
              </a:ext>
            </a:extLst>
          </p:cNvPr>
          <p:cNvPicPr>
            <a:picLocks noGrp="1" noChangeAspect="1"/>
          </p:cNvPicPr>
          <p:nvPr>
            <p:ph idx="1"/>
          </p:nvPr>
        </p:nvPicPr>
        <p:blipFill>
          <a:blip r:embed="rId2"/>
          <a:srcRect/>
          <a:stretch/>
        </p:blipFill>
        <p:spPr>
          <a:xfrm>
            <a:off x="1544453" y="2026365"/>
            <a:ext cx="8805863" cy="4063670"/>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pic>
      <p:sp>
        <p:nvSpPr>
          <p:cNvPr id="5" name="Slide Number Placeholder 4">
            <a:extLst>
              <a:ext uri="{FF2B5EF4-FFF2-40B4-BE49-F238E27FC236}">
                <a16:creationId xmlns:a16="http://schemas.microsoft.com/office/drawing/2014/main" id="{6B59F065-9F32-D57F-0117-16DA26597C98}"/>
              </a:ext>
            </a:extLst>
          </p:cNvPr>
          <p:cNvSpPr>
            <a:spLocks noGrp="1"/>
          </p:cNvSpPr>
          <p:nvPr>
            <p:ph type="sldNum" sz="quarter" idx="12"/>
          </p:nvPr>
        </p:nvSpPr>
        <p:spPr/>
        <p:txBody>
          <a:bodyPr/>
          <a:lstStyle/>
          <a:p>
            <a:fld id="{B716C8F4-20CD-364A-8A8E-DE130115B178}" type="slidenum">
              <a:rPr lang="sv-SE" smtClean="0"/>
              <a:t>30</a:t>
            </a:fld>
            <a:endParaRPr lang="sv-SE"/>
          </a:p>
        </p:txBody>
      </p:sp>
      <p:sp>
        <p:nvSpPr>
          <p:cNvPr id="8" name="TextBox 7">
            <a:extLst>
              <a:ext uri="{FF2B5EF4-FFF2-40B4-BE49-F238E27FC236}">
                <a16:creationId xmlns:a16="http://schemas.microsoft.com/office/drawing/2014/main" id="{8D67BA5E-8E86-7F2F-B376-A06DB0C56FAB}"/>
              </a:ext>
            </a:extLst>
          </p:cNvPr>
          <p:cNvSpPr txBox="1"/>
          <p:nvPr/>
        </p:nvSpPr>
        <p:spPr>
          <a:xfrm>
            <a:off x="1418458" y="6214380"/>
            <a:ext cx="9353496" cy="646331"/>
          </a:xfrm>
          <a:prstGeom prst="rect">
            <a:avLst/>
          </a:prstGeom>
          <a:noFill/>
        </p:spPr>
        <p:txBody>
          <a:bodyPr wrap="square">
            <a:spAutoFit/>
          </a:bodyPr>
          <a:lstStyle/>
          <a:p>
            <a:r>
              <a:rPr lang="en-US"/>
              <a:t>This plot visualizes the core task of the classical post-processing in Shor's algorithm. It shows how the </a:t>
            </a:r>
            <a:r>
              <a:rPr lang="en-US" b="1"/>
              <a:t>Continued Fractions Algorithm</a:t>
            </a:r>
            <a:r>
              <a:rPr lang="en-US"/>
              <a:t> finds the best simple fraction</a:t>
            </a:r>
          </a:p>
        </p:txBody>
      </p:sp>
      <p:sp>
        <p:nvSpPr>
          <p:cNvPr id="3" name="Title 1">
            <a:extLst>
              <a:ext uri="{FF2B5EF4-FFF2-40B4-BE49-F238E27FC236}">
                <a16:creationId xmlns:a16="http://schemas.microsoft.com/office/drawing/2014/main" id="{0F4A49E9-1E1D-9F78-4D55-FAE0CC5C6B6D}"/>
              </a:ext>
            </a:extLst>
          </p:cNvPr>
          <p:cNvSpPr txBox="1">
            <a:spLocks/>
          </p:cNvSpPr>
          <p:nvPr/>
        </p:nvSpPr>
        <p:spPr>
          <a:xfrm>
            <a:off x="600075" y="995047"/>
            <a:ext cx="10990263" cy="929963"/>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Methodology</a:t>
            </a:r>
            <a:br>
              <a:rPr lang="en-US"/>
            </a:br>
            <a:r>
              <a:rPr lang="en-US" sz="2400" b="0"/>
              <a:t>Classical Phase Approximation (Peak finding)</a:t>
            </a:r>
          </a:p>
        </p:txBody>
      </p:sp>
    </p:spTree>
    <p:extLst>
      <p:ext uri="{BB962C8B-B14F-4D97-AF65-F5344CB8AC3E}">
        <p14:creationId xmlns:p14="http://schemas.microsoft.com/office/powerpoint/2010/main" val="401398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B671-9F2B-D0B4-97D7-AD5941477383}"/>
              </a:ext>
            </a:extLst>
          </p:cNvPr>
          <p:cNvSpPr>
            <a:spLocks noGrp="1"/>
          </p:cNvSpPr>
          <p:nvPr>
            <p:ph type="title"/>
          </p:nvPr>
        </p:nvSpPr>
        <p:spPr/>
        <p:txBody>
          <a:bodyPr/>
          <a:lstStyle/>
          <a:p>
            <a:r>
              <a:rPr lang="en-US"/>
              <a:t>Experiments &amp; Results</a:t>
            </a:r>
          </a:p>
        </p:txBody>
      </p:sp>
      <p:sp>
        <p:nvSpPr>
          <p:cNvPr id="3" name="Content Placeholder 2">
            <a:extLst>
              <a:ext uri="{FF2B5EF4-FFF2-40B4-BE49-F238E27FC236}">
                <a16:creationId xmlns:a16="http://schemas.microsoft.com/office/drawing/2014/main" id="{AF6B859E-E61B-CB68-117D-7EB2D641BEB6}"/>
              </a:ext>
            </a:extLst>
          </p:cNvPr>
          <p:cNvSpPr>
            <a:spLocks noGrp="1"/>
          </p:cNvSpPr>
          <p:nvPr>
            <p:ph idx="1"/>
          </p:nvPr>
        </p:nvSpPr>
        <p:spPr/>
        <p:txBody>
          <a:bodyPr/>
          <a:lstStyle/>
          <a:p>
            <a:r>
              <a:rPr lang="en-US"/>
              <a:t>Validation procedure</a:t>
            </a:r>
          </a:p>
          <a:p>
            <a:pPr lvl="1"/>
            <a:r>
              <a:rPr lang="en-US"/>
              <a:t>Quantum modulo exponentiation</a:t>
            </a:r>
          </a:p>
          <a:p>
            <a:pPr lvl="2"/>
            <a:r>
              <a:rPr lang="en-US"/>
              <a:t>Show where this fails, circle plots</a:t>
            </a:r>
          </a:p>
          <a:p>
            <a:pPr lvl="1"/>
            <a:r>
              <a:rPr lang="en-US"/>
              <a:t>Classical modulo exponentiation</a:t>
            </a:r>
          </a:p>
          <a:p>
            <a:pPr lvl="2"/>
            <a:r>
              <a:rPr lang="en-US"/>
              <a:t>Circle plots to show correctly initialized registers - </a:t>
            </a:r>
            <a:r>
              <a:rPr lang="en-US" b="1">
                <a:solidFill>
                  <a:srgbClr val="00B050"/>
                </a:solidFill>
              </a:rPr>
              <a:t>DONE</a:t>
            </a:r>
          </a:p>
          <a:p>
            <a:pPr lvl="1"/>
            <a:r>
              <a:rPr lang="en-US"/>
              <a:t>QFT</a:t>
            </a:r>
          </a:p>
          <a:p>
            <a:pPr lvl="2"/>
            <a:r>
              <a:rPr lang="en-US"/>
              <a:t>Compare to </a:t>
            </a:r>
            <a:r>
              <a:rPr lang="en-US" err="1"/>
              <a:t>Qiskit</a:t>
            </a:r>
            <a:r>
              <a:rPr lang="en-US"/>
              <a:t> (this is probably best) or classical DFT (we did this in the last assignment)</a:t>
            </a:r>
            <a:r>
              <a:rPr lang="en-US" b="1">
                <a:solidFill>
                  <a:srgbClr val="00B050"/>
                </a:solidFill>
              </a:rPr>
              <a:t> DONE</a:t>
            </a:r>
            <a:endParaRPr lang="en-US"/>
          </a:p>
          <a:p>
            <a:pPr lvl="1"/>
            <a:r>
              <a:rPr lang="en-US"/>
              <a:t>Measurement and prime factors</a:t>
            </a:r>
          </a:p>
          <a:p>
            <a:pPr lvl="2"/>
            <a:r>
              <a:rPr lang="en-US"/>
              <a:t>Show with a simple case probabilities of different states, outputs from the spike finding function, as well as found prime factors </a:t>
            </a:r>
            <a:r>
              <a:rPr lang="en-US" b="1">
                <a:solidFill>
                  <a:srgbClr val="00B050"/>
                </a:solidFill>
              </a:rPr>
              <a:t>DONE</a:t>
            </a:r>
            <a:endParaRPr lang="en-US"/>
          </a:p>
          <a:p>
            <a:pPr lvl="2"/>
            <a:r>
              <a:rPr lang="en-US"/>
              <a:t>Prime number factorization for bases 2, 3 (explain why 5 does not work) </a:t>
            </a:r>
            <a:r>
              <a:rPr lang="en-US" b="1">
                <a:solidFill>
                  <a:srgbClr val="00B050"/>
                </a:solidFill>
              </a:rPr>
              <a:t>DONE</a:t>
            </a:r>
            <a:endParaRPr lang="en-US"/>
          </a:p>
          <a:p>
            <a:pPr lvl="2"/>
            <a:r>
              <a:rPr lang="en-US"/>
              <a:t>Record the base number as well as the returned prime factors </a:t>
            </a:r>
            <a:r>
              <a:rPr lang="en-US" b="1">
                <a:solidFill>
                  <a:srgbClr val="00B050"/>
                </a:solidFill>
              </a:rPr>
              <a:t>DONE</a:t>
            </a:r>
            <a:endParaRPr lang="en-US"/>
          </a:p>
          <a:p>
            <a:pPr lvl="2"/>
            <a:r>
              <a:rPr lang="en-US"/>
              <a:t>Do this for all numbers between 15 to 35 </a:t>
            </a:r>
            <a:r>
              <a:rPr lang="en-US" b="1">
                <a:solidFill>
                  <a:srgbClr val="00B050"/>
                </a:solidFill>
              </a:rPr>
              <a:t>DONE</a:t>
            </a:r>
            <a:endParaRPr lang="en-US"/>
          </a:p>
          <a:p>
            <a:pPr lvl="3"/>
            <a:r>
              <a:rPr lang="en-US"/>
              <a:t>Show Venky’s unit test results</a:t>
            </a:r>
          </a:p>
        </p:txBody>
      </p:sp>
      <p:sp>
        <p:nvSpPr>
          <p:cNvPr id="5" name="Slide Number Placeholder 4">
            <a:extLst>
              <a:ext uri="{FF2B5EF4-FFF2-40B4-BE49-F238E27FC236}">
                <a16:creationId xmlns:a16="http://schemas.microsoft.com/office/drawing/2014/main" id="{A207B460-A3A1-CB5B-9FB4-303D4FD48F26}"/>
              </a:ext>
            </a:extLst>
          </p:cNvPr>
          <p:cNvSpPr>
            <a:spLocks noGrp="1"/>
          </p:cNvSpPr>
          <p:nvPr>
            <p:ph type="sldNum" sz="quarter" idx="12"/>
          </p:nvPr>
        </p:nvSpPr>
        <p:spPr/>
        <p:txBody>
          <a:bodyPr/>
          <a:lstStyle/>
          <a:p>
            <a:fld id="{B716C8F4-20CD-364A-8A8E-DE130115B178}" type="slidenum">
              <a:rPr lang="sv-SE" smtClean="0"/>
              <a:t>31</a:t>
            </a:fld>
            <a:endParaRPr lang="sv-SE"/>
          </a:p>
        </p:txBody>
      </p:sp>
    </p:spTree>
    <p:extLst>
      <p:ext uri="{BB962C8B-B14F-4D97-AF65-F5344CB8AC3E}">
        <p14:creationId xmlns:p14="http://schemas.microsoft.com/office/powerpoint/2010/main" val="36838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9995-A13A-93A3-ACC5-9DCEF96A25E8}"/>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4A4655A0-7BD7-8661-0360-B2D8716FEA39}"/>
              </a:ext>
            </a:extLst>
          </p:cNvPr>
          <p:cNvSpPr>
            <a:spLocks noGrp="1"/>
          </p:cNvSpPr>
          <p:nvPr>
            <p:ph idx="1"/>
          </p:nvPr>
        </p:nvSpPr>
        <p:spPr/>
        <p:txBody>
          <a:bodyPr/>
          <a:lstStyle/>
          <a:p>
            <a:r>
              <a:rPr lang="en-US"/>
              <a:t>Quantum modulo exponentiation didn’t work</a:t>
            </a:r>
          </a:p>
          <a:p>
            <a:pPr lvl="1"/>
            <a:r>
              <a:rPr lang="en-US"/>
              <a:t>Gave us quite a headache trying to figure this out, adding flag bits, etc.</a:t>
            </a:r>
          </a:p>
          <a:p>
            <a:r>
              <a:rPr lang="en-US"/>
              <a:t>Going above base 3 in the classical exponentiation (numbers are too big)</a:t>
            </a:r>
          </a:p>
        </p:txBody>
      </p:sp>
      <p:sp>
        <p:nvSpPr>
          <p:cNvPr id="5" name="Slide Number Placeholder 4">
            <a:extLst>
              <a:ext uri="{FF2B5EF4-FFF2-40B4-BE49-F238E27FC236}">
                <a16:creationId xmlns:a16="http://schemas.microsoft.com/office/drawing/2014/main" id="{B371FA91-F304-7E59-FCB0-5FBF1B096889}"/>
              </a:ext>
            </a:extLst>
          </p:cNvPr>
          <p:cNvSpPr>
            <a:spLocks noGrp="1"/>
          </p:cNvSpPr>
          <p:nvPr>
            <p:ph type="sldNum" sz="quarter" idx="12"/>
          </p:nvPr>
        </p:nvSpPr>
        <p:spPr/>
        <p:txBody>
          <a:bodyPr/>
          <a:lstStyle/>
          <a:p>
            <a:fld id="{B716C8F4-20CD-364A-8A8E-DE130115B178}" type="slidenum">
              <a:rPr lang="sv-SE" smtClean="0"/>
              <a:t>32</a:t>
            </a:fld>
            <a:endParaRPr lang="sv-SE"/>
          </a:p>
        </p:txBody>
      </p:sp>
    </p:spTree>
    <p:extLst>
      <p:ext uri="{BB962C8B-B14F-4D97-AF65-F5344CB8AC3E}">
        <p14:creationId xmlns:p14="http://schemas.microsoft.com/office/powerpoint/2010/main" val="1544832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A7E5-8A82-799D-8BDC-FFACF088C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DD2AB-49CB-5E22-FCE3-F4428D00C152}"/>
              </a:ext>
            </a:extLst>
          </p:cNvPr>
          <p:cNvSpPr>
            <a:spLocks noGrp="1"/>
          </p:cNvSpPr>
          <p:nvPr>
            <p:ph type="title"/>
          </p:nvPr>
        </p:nvSpPr>
        <p:spPr/>
        <p:txBody>
          <a:bodyPr/>
          <a:lstStyle/>
          <a:p>
            <a:r>
              <a:rPr lang="en-US"/>
              <a:t>Background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4B6307-69B3-E249-5780-D39BEA971E9D}"/>
                  </a:ext>
                </a:extLst>
              </p:cNvPr>
              <p:cNvSpPr>
                <a:spLocks noGrp="1"/>
              </p:cNvSpPr>
              <p:nvPr>
                <p:ph idx="1"/>
              </p:nvPr>
            </p:nvSpPr>
            <p:spPr>
              <a:xfrm>
                <a:off x="600076" y="1978623"/>
                <a:ext cx="8578648" cy="4118456"/>
              </a:xfrm>
              <a:solidFill>
                <a:schemeClr val="accent2">
                  <a:lumMod val="20000"/>
                  <a:lumOff val="80000"/>
                </a:schemeClr>
              </a:solidFill>
              <a:effectLst>
                <a:softEdge rad="67175"/>
              </a:effectLst>
            </p:spPr>
            <p:txBody>
              <a:bodyPr anchor="ctr"/>
              <a:lstStyle/>
              <a:p>
                <a:r>
                  <a:rPr lang="en-US"/>
                  <a:t>Classical Prime Factorization runtime </a:t>
                </a:r>
              </a:p>
              <a:p>
                <a:pPr lvl="1"/>
                <a:r>
                  <a:rPr lang="en-US" b="1"/>
                  <a:t>Generative Number Field Sieve</a:t>
                </a:r>
                <a:r>
                  <a:rPr lang="en-US"/>
                  <a:t> algorithm (GNFS): </a:t>
                </a:r>
                <a14:m>
                  <m:oMath xmlns:m="http://schemas.openxmlformats.org/officeDocument/2006/math">
                    <m:r>
                      <a:rPr lang="en-US" b="0" i="1" smtClean="0">
                        <a:latin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𝑙𝑛𝑁</m:t>
                                </m:r>
                              </m:e>
                            </m:d>
                          </m:e>
                          <m:sup>
                            <m:r>
                              <a:rPr lang="en-US" b="0" i="1" smtClean="0">
                                <a:latin typeface="Cambria Math" panose="02040503050406030204" pitchFamily="18" charset="0"/>
                              </a:rPr>
                              <m:t>1</m:t>
                            </m:r>
                            <m:r>
                              <m:rPr>
                                <m:lit/>
                              </m:rPr>
                              <a:rPr lang="en-US" b="0" i="1" smtClean="0">
                                <a:latin typeface="Cambria Math" panose="02040503050406030204" pitchFamily="18" charset="0"/>
                              </a:rPr>
                              <m:t>/</m:t>
                            </m:r>
                            <m:r>
                              <a:rPr lang="en-US" b="0" i="1" smtClean="0">
                                <a:latin typeface="Cambria Math" panose="02040503050406030204" pitchFamily="18" charset="0"/>
                              </a:rPr>
                              <m:t>3</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𝑙𝑛𝑙𝑛𝑁</m:t>
                                </m:r>
                              </m:e>
                            </m:d>
                          </m:e>
                          <m:sup>
                            <m:r>
                              <a:rPr lang="en-US" b="0" i="1" smtClean="0">
                                <a:latin typeface="Cambria Math" panose="02040503050406030204" pitchFamily="18" charset="0"/>
                              </a:rPr>
                              <m:t>2</m:t>
                            </m:r>
                            <m:r>
                              <m:rPr>
                                <m:lit/>
                              </m:rPr>
                              <a:rPr lang="en-US" b="0" i="1" smtClean="0">
                                <a:latin typeface="Cambria Math" panose="02040503050406030204" pitchFamily="18" charset="0"/>
                              </a:rPr>
                              <m:t>/</m:t>
                            </m:r>
                            <m:r>
                              <a:rPr lang="en-US" b="0" i="1" smtClean="0">
                                <a:latin typeface="Cambria Math" panose="02040503050406030204" pitchFamily="18" charset="0"/>
                              </a:rPr>
                              <m:t>3</m:t>
                            </m:r>
                          </m:sup>
                        </m:sSup>
                      </m:sup>
                    </m:sSup>
                    <m:r>
                      <a:rPr lang="en-US" b="0" i="1" smtClean="0">
                        <a:latin typeface="Cambria Math" panose="02040503050406030204" pitchFamily="18" charset="0"/>
                      </a:rPr>
                      <m:t>)</m:t>
                    </m:r>
                  </m:oMath>
                </a14:m>
                <a:r>
                  <a:rPr lang="en-US"/>
                  <a:t> </a:t>
                </a:r>
                <a:r>
                  <a:rPr lang="en-US">
                    <a:sym typeface="Wingdings" pitchFamily="2" charset="2"/>
                  </a:rPr>
                  <a:t> Sub-exponential, not efficient for large N</a:t>
                </a:r>
              </a:p>
              <a:p>
                <a:pPr lvl="1"/>
                <a:r>
                  <a:rPr lang="en-US">
                    <a:sym typeface="Wingdings" pitchFamily="2" charset="2"/>
                  </a:rPr>
                  <a:t>Hard problem for classical computing, basis for RSA 256, 2048, etc. Public-Key Encryption systems</a:t>
                </a:r>
              </a:p>
              <a:p>
                <a:pPr lvl="1"/>
                <a:endParaRPr lang="en-US">
                  <a:sym typeface="Wingdings" pitchFamily="2" charset="2"/>
                </a:endParaRPr>
              </a:p>
              <a:p>
                <a:r>
                  <a:rPr lang="en-US">
                    <a:sym typeface="Wingdings" pitchFamily="2" charset="2"/>
                  </a:rPr>
                  <a:t>Shor’s Algorithm for Prime Factorization</a:t>
                </a:r>
              </a:p>
              <a:p>
                <a:pPr lvl="1"/>
                <a:r>
                  <a:rPr lang="en-US">
                    <a:sym typeface="Wingdings" pitchFamily="2" charset="2"/>
                  </a:rPr>
                  <a:t>Achieves polynomial runtime </a:t>
                </a:r>
                <a14:m>
                  <m:oMath xmlns:m="http://schemas.openxmlformats.org/officeDocument/2006/math">
                    <m:sSup>
                      <m:sSupPr>
                        <m:ctrlPr>
                          <a:rPr lang="en-US" b="0" i="1" smtClean="0">
                            <a:latin typeface="Cambria Math" panose="02040503050406030204" pitchFamily="18" charset="0"/>
                          </a:rPr>
                        </m:ctrlPr>
                      </m:sSupPr>
                      <m:e>
                        <m:func>
                          <m:funcPr>
                            <m:ctrlPr>
                              <a:rPr lang="en-US" b="0" i="1" smtClean="0">
                                <a:latin typeface="Cambria Math" panose="02040503050406030204" pitchFamily="18" charset="0"/>
                              </a:rPr>
                            </m:ctrlPr>
                          </m:funcPr>
                          <m:fName>
                            <m:r>
                              <a:rPr lang="en-US" i="1">
                                <a:latin typeface="Cambria Math" panose="02040503050406030204" pitchFamily="18" charset="0"/>
                              </a:rPr>
                              <m:t>𝒪</m:t>
                            </m:r>
                            <m:r>
                              <a:rPr lang="en-US" b="0" i="0" smtClean="0">
                                <a:latin typeface="Cambria Math" panose="02040503050406030204" pitchFamily="18" charset="0"/>
                              </a:rPr>
                              <m:t>(</m:t>
                            </m:r>
                            <m:r>
                              <m:rPr>
                                <m:sty m:val="p"/>
                              </m:rPr>
                              <a:rPr lang="en-US" b="0" i="0" smtClean="0">
                                <a:latin typeface="Cambria Math" panose="02040503050406030204" pitchFamily="18" charset="0"/>
                              </a:rPr>
                              <m:t>ln</m:t>
                            </m:r>
                          </m:fName>
                          <m:e>
                            <m:r>
                              <a:rPr lang="en-US" b="0" i="1" smtClean="0">
                                <a:latin typeface="Cambria Math" panose="02040503050406030204" pitchFamily="18" charset="0"/>
                              </a:rPr>
                              <m:t>𝑁</m:t>
                            </m:r>
                          </m:e>
                        </m:func>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a:t> with high probability</a:t>
                </a:r>
              </a:p>
              <a:p>
                <a:pPr lvl="1"/>
                <a:r>
                  <a:rPr lang="en-US"/>
                  <a:t>Core ideas:</a:t>
                </a:r>
              </a:p>
              <a:p>
                <a:pPr lvl="2"/>
                <a:r>
                  <a:rPr lang="en-US"/>
                  <a:t>Equivalence of prime factorization problem and </a:t>
                </a:r>
                <a:r>
                  <a:rPr lang="en-US" b="1">
                    <a:solidFill>
                      <a:srgbClr val="00B050"/>
                    </a:solidFill>
                  </a:rPr>
                  <a:t>period finding </a:t>
                </a:r>
                <a:r>
                  <a:rPr lang="en-US"/>
                  <a:t>for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𝑥</m:t>
                        </m:r>
                      </m:sup>
                    </m:sSup>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𝑁</m:t>
                    </m:r>
                  </m:oMath>
                </a14:m>
                <a:endParaRPr lang="en-US" b="0"/>
              </a:p>
              <a:p>
                <a:pPr lvl="2"/>
                <a:r>
                  <a:rPr lang="en-US"/>
                  <a:t>Period finding using </a:t>
                </a:r>
                <a:r>
                  <a:rPr lang="en-US" b="1">
                    <a:solidFill>
                      <a:srgbClr val="00B050"/>
                    </a:solidFill>
                  </a:rPr>
                  <a:t>Quantum Fourier Transform </a:t>
                </a:r>
                <a:r>
                  <a:rPr lang="en-US" b="1">
                    <a:sym typeface="Wingdings" pitchFamily="2" charset="2"/>
                  </a:rPr>
                  <a:t> </a:t>
                </a:r>
                <a:r>
                  <a:rPr lang="en-US">
                    <a:sym typeface="Wingdings" pitchFamily="2" charset="2"/>
                  </a:rPr>
                  <a:t>Speedup over classical</a:t>
                </a:r>
                <a:r>
                  <a:rPr lang="en-US"/>
                  <a:t> FFT</a:t>
                </a:r>
              </a:p>
              <a:p>
                <a:pPr lvl="2"/>
                <a:r>
                  <a:rPr lang="en-US" b="1">
                    <a:solidFill>
                      <a:srgbClr val="00B050"/>
                    </a:solidFill>
                  </a:rPr>
                  <a:t>Parallelization</a:t>
                </a:r>
                <a:r>
                  <a:rPr lang="en-US"/>
                  <a:t> of modular exponential computation</a:t>
                </a:r>
              </a:p>
            </p:txBody>
          </p:sp>
        </mc:Choice>
        <mc:Fallback xmlns="">
          <p:sp>
            <p:nvSpPr>
              <p:cNvPr id="3" name="Content Placeholder 2">
                <a:extLst>
                  <a:ext uri="{FF2B5EF4-FFF2-40B4-BE49-F238E27FC236}">
                    <a16:creationId xmlns:a16="http://schemas.microsoft.com/office/drawing/2014/main" id="{6B4B6307-69B3-E249-5780-D39BEA971E9D}"/>
                  </a:ext>
                </a:extLst>
              </p:cNvPr>
              <p:cNvSpPr>
                <a:spLocks noGrp="1" noRot="1" noChangeAspect="1" noMove="1" noResize="1" noEditPoints="1" noAdjustHandles="1" noChangeArrowheads="1" noChangeShapeType="1" noTextEdit="1"/>
              </p:cNvSpPr>
              <p:nvPr>
                <p:ph idx="1"/>
              </p:nvPr>
            </p:nvSpPr>
            <p:spPr>
              <a:xfrm>
                <a:off x="600076" y="1978623"/>
                <a:ext cx="8578648" cy="4118456"/>
              </a:xfrm>
              <a:blipFill>
                <a:blip r:embed="rId2"/>
                <a:stretch>
                  <a:fillRect l="-639" r="-568"/>
                </a:stretch>
              </a:blipFill>
              <a:effectLst>
                <a:softEdge rad="67175"/>
              </a:effectLst>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178A8EE-6D09-C970-B6B8-8AF51F3A618D}"/>
              </a:ext>
            </a:extLst>
          </p:cNvPr>
          <p:cNvSpPr>
            <a:spLocks noGrp="1"/>
          </p:cNvSpPr>
          <p:nvPr>
            <p:ph type="sldNum" sz="quarter" idx="12"/>
          </p:nvPr>
        </p:nvSpPr>
        <p:spPr/>
        <p:txBody>
          <a:bodyPr/>
          <a:lstStyle/>
          <a:p>
            <a:fld id="{B716C8F4-20CD-364A-8A8E-DE130115B178}" type="slidenum">
              <a:rPr lang="sv-SE" smtClean="0"/>
              <a:t>4</a:t>
            </a:fld>
            <a:endParaRPr lang="sv-SE"/>
          </a:p>
        </p:txBody>
      </p:sp>
    </p:spTree>
    <p:extLst>
      <p:ext uri="{BB962C8B-B14F-4D97-AF65-F5344CB8AC3E}">
        <p14:creationId xmlns:p14="http://schemas.microsoft.com/office/powerpoint/2010/main" val="10860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the number of numbers and the number of numbers&#10;&#10;AI-generated content may be incorrect.">
            <a:extLst>
              <a:ext uri="{FF2B5EF4-FFF2-40B4-BE49-F238E27FC236}">
                <a16:creationId xmlns:a16="http://schemas.microsoft.com/office/drawing/2014/main" id="{14534517-9A61-639E-F7C8-8B99DE0CCBC4}"/>
              </a:ext>
            </a:extLst>
          </p:cNvPr>
          <p:cNvPicPr>
            <a:picLocks noGrp="1" noChangeAspect="1"/>
          </p:cNvPicPr>
          <p:nvPr>
            <p:ph idx="1"/>
          </p:nvPr>
        </p:nvPicPr>
        <p:blipFill>
          <a:blip r:embed="rId2"/>
          <a:stretch>
            <a:fillRect/>
          </a:stretch>
        </p:blipFill>
        <p:spPr>
          <a:xfrm>
            <a:off x="1692274" y="1800928"/>
            <a:ext cx="8805863" cy="4321674"/>
          </a:xfrm>
          <a:ln w="28575"/>
        </p:spPr>
        <p:style>
          <a:lnRef idx="2">
            <a:schemeClr val="accent1"/>
          </a:lnRef>
          <a:fillRef idx="1">
            <a:schemeClr val="lt1"/>
          </a:fillRef>
          <a:effectRef idx="0">
            <a:schemeClr val="accent1"/>
          </a:effectRef>
          <a:fontRef idx="minor">
            <a:schemeClr val="dk1"/>
          </a:fontRef>
        </p:style>
      </p:pic>
      <p:sp>
        <p:nvSpPr>
          <p:cNvPr id="4" name="Slide Number Placeholder 3">
            <a:extLst>
              <a:ext uri="{FF2B5EF4-FFF2-40B4-BE49-F238E27FC236}">
                <a16:creationId xmlns:a16="http://schemas.microsoft.com/office/drawing/2014/main" id="{14EF7850-C5B1-2D4F-0CA6-0D9274C40E7B}"/>
              </a:ext>
            </a:extLst>
          </p:cNvPr>
          <p:cNvSpPr>
            <a:spLocks noGrp="1"/>
          </p:cNvSpPr>
          <p:nvPr>
            <p:ph type="sldNum" sz="quarter" idx="12"/>
          </p:nvPr>
        </p:nvSpPr>
        <p:spPr/>
        <p:txBody>
          <a:bodyPr/>
          <a:lstStyle/>
          <a:p>
            <a:fld id="{B716C8F4-20CD-364A-8A8E-DE130115B178}" type="slidenum">
              <a:rPr lang="sv-SE" smtClean="0"/>
              <a:t>5</a:t>
            </a:fld>
            <a:endParaRPr lang="sv-SE"/>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7777C9-AD76-7A1D-D0C8-3A57AC506128}"/>
                  </a:ext>
                </a:extLst>
              </p:cNvPr>
              <p:cNvSpPr txBox="1"/>
              <p:nvPr/>
            </p:nvSpPr>
            <p:spPr>
              <a:xfrm>
                <a:off x="1775460" y="6150162"/>
                <a:ext cx="8961120" cy="646331"/>
              </a:xfrm>
              <a:prstGeom prst="rect">
                <a:avLst/>
              </a:prstGeom>
              <a:noFill/>
            </p:spPr>
            <p:txBody>
              <a:bodyPr wrap="square">
                <a:spAutoFit/>
              </a:bodyPr>
              <a:lstStyle/>
              <a:p>
                <a:pPr marL="285750" indent="-285750">
                  <a:buFont typeface="Arial" panose="020B0604020202020204" pitchFamily="34" charset="0"/>
                  <a:buChar char="•"/>
                </a:pPr>
                <a:r>
                  <a:rPr lang="en-US"/>
                  <a:t>Classical DFT: Exponential Time - </a:t>
                </a:r>
                <a14:m>
                  <m:oMath xmlns:m="http://schemas.openxmlformats.org/officeDocument/2006/math">
                    <m:r>
                      <a:rPr lang="en-US" i="1" dirty="0" smtClean="0">
                        <a:latin typeface="Cambria Math" panose="02040503050406030204" pitchFamily="18" charset="0"/>
                      </a:rPr>
                      <m:t>𝑂</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2</m:t>
                            </m:r>
                          </m:e>
                          <m:sup>
                            <m:r>
                              <a:rPr lang="en-US" i="1" dirty="0">
                                <a:latin typeface="Cambria Math" panose="02040503050406030204" pitchFamily="18" charset="0"/>
                              </a:rPr>
                              <m:t>𝑛</m:t>
                            </m:r>
                          </m:sup>
                        </m:sSup>
                      </m:e>
                    </m:d>
                  </m:oMath>
                </a14:m>
                <a:r>
                  <a:rPr lang="en-US"/>
                  <a:t>. Hits an "impossibility wall".</a:t>
                </a:r>
              </a:p>
              <a:p>
                <a:pPr marL="285750" indent="-285750">
                  <a:buFont typeface="Arial" panose="020B0604020202020204" pitchFamily="34" charset="0"/>
                  <a:buChar char="•"/>
                </a:pPr>
                <a:r>
                  <a:rPr lang="en-US"/>
                  <a:t>Quantum QFT: Polynomial Time - </a:t>
                </a:r>
                <a14:m>
                  <m:oMath xmlns:m="http://schemas.openxmlformats.org/officeDocument/2006/math">
                    <m:r>
                      <a:rPr lang="en-US" i="1" dirty="0" smtClean="0">
                        <a:latin typeface="Cambria Math" panose="02040503050406030204" pitchFamily="18" charset="0"/>
                      </a:rPr>
                      <m:t>𝑂</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e>
                    </m:d>
                  </m:oMath>
                </a14:m>
                <a:r>
                  <a:rPr lang="en-US"/>
                  <a:t>. Stays tractable and efficient.</a:t>
                </a:r>
              </a:p>
            </p:txBody>
          </p:sp>
        </mc:Choice>
        <mc:Fallback xmlns="">
          <p:sp>
            <p:nvSpPr>
              <p:cNvPr id="8" name="TextBox 7">
                <a:extLst>
                  <a:ext uri="{FF2B5EF4-FFF2-40B4-BE49-F238E27FC236}">
                    <a16:creationId xmlns:a16="http://schemas.microsoft.com/office/drawing/2014/main" id="{077777C9-AD76-7A1D-D0C8-3A57AC506128}"/>
                  </a:ext>
                </a:extLst>
              </p:cNvPr>
              <p:cNvSpPr txBox="1">
                <a:spLocks noRot="1" noChangeAspect="1" noMove="1" noResize="1" noEditPoints="1" noAdjustHandles="1" noChangeArrowheads="1" noChangeShapeType="1" noTextEdit="1"/>
              </p:cNvSpPr>
              <p:nvPr/>
            </p:nvSpPr>
            <p:spPr>
              <a:xfrm>
                <a:off x="1775460" y="6150162"/>
                <a:ext cx="8961120" cy="646331"/>
              </a:xfrm>
              <a:prstGeom prst="rect">
                <a:avLst/>
              </a:prstGeom>
              <a:blipFill>
                <a:blip r:embed="rId3"/>
                <a:stretch>
                  <a:fillRect l="-408" t="-5660" b="-14151"/>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826D27D1-2927-0835-396E-444469E340BB}"/>
              </a:ext>
            </a:extLst>
          </p:cNvPr>
          <p:cNvSpPr txBox="1">
            <a:spLocks/>
          </p:cNvSpPr>
          <p:nvPr/>
        </p:nvSpPr>
        <p:spPr>
          <a:xfrm>
            <a:off x="600075" y="847706"/>
            <a:ext cx="10990263" cy="96247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Background</a:t>
            </a:r>
            <a:br>
              <a:rPr lang="en-US"/>
            </a:br>
            <a:r>
              <a:rPr lang="en-US" sz="2400" b="0"/>
              <a:t>DFT vs QFT</a:t>
            </a:r>
            <a:endParaRPr lang="en-US" b="0"/>
          </a:p>
        </p:txBody>
      </p:sp>
    </p:spTree>
    <p:extLst>
      <p:ext uri="{BB962C8B-B14F-4D97-AF65-F5344CB8AC3E}">
        <p14:creationId xmlns:p14="http://schemas.microsoft.com/office/powerpoint/2010/main" val="414572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9AB6-E083-5C8B-ADFC-86F03F0B1470}"/>
            </a:ext>
          </a:extLst>
        </p:cNvPr>
        <p:cNvGrpSpPr/>
        <p:nvPr/>
      </p:nvGrpSpPr>
      <p:grpSpPr>
        <a:xfrm>
          <a:off x="0" y="0"/>
          <a:ext cx="0" cy="0"/>
          <a:chOff x="0" y="0"/>
          <a:chExt cx="0" cy="0"/>
        </a:xfrm>
      </p:grpSpPr>
      <p:pic>
        <p:nvPicPr>
          <p:cNvPr id="14" name="Picture 13" descr="A graph with lines and dots&#10;&#10;AI-generated content may be incorrect.">
            <a:extLst>
              <a:ext uri="{FF2B5EF4-FFF2-40B4-BE49-F238E27FC236}">
                <a16:creationId xmlns:a16="http://schemas.microsoft.com/office/drawing/2014/main" id="{65D2EAE5-3B57-497C-BA8C-ECBFDF868101}"/>
              </a:ext>
            </a:extLst>
          </p:cNvPr>
          <p:cNvPicPr>
            <a:picLocks noChangeAspect="1"/>
          </p:cNvPicPr>
          <p:nvPr/>
        </p:nvPicPr>
        <p:blipFill>
          <a:blip r:embed="rId2"/>
          <a:stretch>
            <a:fillRect/>
          </a:stretch>
        </p:blipFill>
        <p:spPr>
          <a:xfrm>
            <a:off x="307496" y="2136710"/>
            <a:ext cx="8516411" cy="4649743"/>
          </a:xfrm>
          <a:prstGeom prst="rect">
            <a:avLst/>
          </a:prstGeom>
          <a:ln w="19050">
            <a:solidFill>
              <a:schemeClr val="accent1"/>
            </a:solidFill>
          </a:ln>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1ED1B1-FE4C-47EF-6BF5-907587047EA8}"/>
                  </a:ext>
                </a:extLst>
              </p:cNvPr>
              <p:cNvSpPr txBox="1"/>
              <p:nvPr/>
            </p:nvSpPr>
            <p:spPr>
              <a:xfrm>
                <a:off x="1503948" y="3889215"/>
                <a:ext cx="511464"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1</m:t>
                          </m:r>
                        </m:sup>
                      </m:sSup>
                    </m:oMath>
                  </m:oMathPara>
                </a14:m>
                <a:endParaRPr lang="en-US" b="0">
                  <a:solidFill>
                    <a:schemeClr val="accent1"/>
                  </a:solidFill>
                </a:endParaRPr>
              </a:p>
            </p:txBody>
          </p:sp>
        </mc:Choice>
        <mc:Fallback xmlns="">
          <p:sp>
            <p:nvSpPr>
              <p:cNvPr id="4" name="TextBox 3">
                <a:extLst>
                  <a:ext uri="{FF2B5EF4-FFF2-40B4-BE49-F238E27FC236}">
                    <a16:creationId xmlns:a16="http://schemas.microsoft.com/office/drawing/2014/main" id="{BD1ED1B1-FE4C-47EF-6BF5-907587047EA8}"/>
                  </a:ext>
                </a:extLst>
              </p:cNvPr>
              <p:cNvSpPr txBox="1">
                <a:spLocks noRot="1" noChangeAspect="1" noMove="1" noResize="1" noEditPoints="1" noAdjustHandles="1" noChangeArrowheads="1" noChangeShapeType="1" noTextEdit="1"/>
              </p:cNvSpPr>
              <p:nvPr/>
            </p:nvSpPr>
            <p:spPr>
              <a:xfrm>
                <a:off x="1503948" y="3889215"/>
                <a:ext cx="511464" cy="369332"/>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8" name="Title 1">
            <a:extLst>
              <a:ext uri="{FF2B5EF4-FFF2-40B4-BE49-F238E27FC236}">
                <a16:creationId xmlns:a16="http://schemas.microsoft.com/office/drawing/2014/main" id="{F715B6B8-BFCF-B0F6-D4D7-A0EE957423B1}"/>
              </a:ext>
            </a:extLst>
          </p:cNvPr>
          <p:cNvSpPr txBox="1">
            <a:spLocks/>
          </p:cNvSpPr>
          <p:nvPr/>
        </p:nvSpPr>
        <p:spPr>
          <a:xfrm>
            <a:off x="600075" y="1095631"/>
            <a:ext cx="10990263" cy="948135"/>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Methodology </a:t>
            </a:r>
            <a:br>
              <a:rPr lang="en-US"/>
            </a:br>
            <a:r>
              <a:rPr lang="en-US" sz="2400" b="0"/>
              <a:t>Quantum Exponentiation</a:t>
            </a:r>
          </a:p>
        </p:txBody>
      </p:sp>
      <p:sp>
        <p:nvSpPr>
          <p:cNvPr id="5" name="Slide Number Placeholder 4">
            <a:extLst>
              <a:ext uri="{FF2B5EF4-FFF2-40B4-BE49-F238E27FC236}">
                <a16:creationId xmlns:a16="http://schemas.microsoft.com/office/drawing/2014/main" id="{6F34EAC4-D620-F354-5FF9-F9184325EB2C}"/>
              </a:ext>
            </a:extLst>
          </p:cNvPr>
          <p:cNvSpPr>
            <a:spLocks noGrp="1"/>
          </p:cNvSpPr>
          <p:nvPr>
            <p:ph type="sldNum" sz="quarter" idx="12"/>
          </p:nvPr>
        </p:nvSpPr>
        <p:spPr/>
        <p:txBody>
          <a:bodyPr/>
          <a:lstStyle/>
          <a:p>
            <a:fld id="{B716C8F4-20CD-364A-8A8E-DE130115B178}" type="slidenum">
              <a:rPr lang="sv-SE" smtClean="0"/>
              <a:t>6</a:t>
            </a:fld>
            <a:endParaRPr lang="sv-SE"/>
          </a:p>
        </p:txBody>
      </p:sp>
      <p:sp>
        <p:nvSpPr>
          <p:cNvPr id="9" name="Rectangle 8">
            <a:extLst>
              <a:ext uri="{FF2B5EF4-FFF2-40B4-BE49-F238E27FC236}">
                <a16:creationId xmlns:a16="http://schemas.microsoft.com/office/drawing/2014/main" id="{793E9C78-42EC-F651-4916-6658CD2D0407}"/>
              </a:ext>
            </a:extLst>
          </p:cNvPr>
          <p:cNvSpPr/>
          <p:nvPr/>
        </p:nvSpPr>
        <p:spPr>
          <a:xfrm>
            <a:off x="1296955" y="2229138"/>
            <a:ext cx="7526952" cy="4451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7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6ECA-31C7-3A3C-0686-9A224F402BA7}"/>
            </a:ext>
          </a:extLst>
        </p:cNvPr>
        <p:cNvGrpSpPr/>
        <p:nvPr/>
      </p:nvGrpSpPr>
      <p:grpSpPr>
        <a:xfrm>
          <a:off x="0" y="0"/>
          <a:ext cx="0" cy="0"/>
          <a:chOff x="0" y="0"/>
          <a:chExt cx="0" cy="0"/>
        </a:xfrm>
      </p:grpSpPr>
      <p:pic>
        <p:nvPicPr>
          <p:cNvPr id="14" name="Picture 13" descr="A graph with lines and dots&#10;&#10;AI-generated content may be incorrect.">
            <a:extLst>
              <a:ext uri="{FF2B5EF4-FFF2-40B4-BE49-F238E27FC236}">
                <a16:creationId xmlns:a16="http://schemas.microsoft.com/office/drawing/2014/main" id="{81428795-9561-0AF0-FE49-C8E6C7B311E4}"/>
              </a:ext>
            </a:extLst>
          </p:cNvPr>
          <p:cNvPicPr>
            <a:picLocks noChangeAspect="1"/>
          </p:cNvPicPr>
          <p:nvPr/>
        </p:nvPicPr>
        <p:blipFill>
          <a:blip r:embed="rId2"/>
          <a:stretch>
            <a:fillRect/>
          </a:stretch>
        </p:blipFill>
        <p:spPr>
          <a:xfrm>
            <a:off x="307496" y="2136710"/>
            <a:ext cx="8516411" cy="4649743"/>
          </a:xfrm>
          <a:prstGeom prst="rect">
            <a:avLst/>
          </a:prstGeom>
          <a:ln w="19050">
            <a:solidFill>
              <a:schemeClr val="accent1"/>
            </a:solidFill>
          </a:ln>
        </p:spPr>
        <p:style>
          <a:lnRef idx="2">
            <a:schemeClr val="accent1"/>
          </a:lnRef>
          <a:fillRef idx="1">
            <a:schemeClr val="lt1"/>
          </a:fillRef>
          <a:effectRef idx="0">
            <a:schemeClr val="accent1"/>
          </a:effectRef>
          <a:fontRef idx="minor">
            <a:schemeClr val="dk1"/>
          </a:fontRef>
        </p:style>
      </p:pic>
      <p:sp>
        <p:nvSpPr>
          <p:cNvPr id="8" name="Title 1">
            <a:extLst>
              <a:ext uri="{FF2B5EF4-FFF2-40B4-BE49-F238E27FC236}">
                <a16:creationId xmlns:a16="http://schemas.microsoft.com/office/drawing/2014/main" id="{C225694C-7C80-7391-F634-611C8313C7ED}"/>
              </a:ext>
            </a:extLst>
          </p:cNvPr>
          <p:cNvSpPr txBox="1">
            <a:spLocks/>
          </p:cNvSpPr>
          <p:nvPr/>
        </p:nvSpPr>
        <p:spPr>
          <a:xfrm>
            <a:off x="600075" y="1095631"/>
            <a:ext cx="10990263" cy="948135"/>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Methodology </a:t>
            </a:r>
            <a:br>
              <a:rPr lang="en-US"/>
            </a:br>
            <a:r>
              <a:rPr lang="en-US" sz="2400" b="0"/>
              <a:t>Quantum Exponentiation</a:t>
            </a:r>
          </a:p>
        </p:txBody>
      </p:sp>
      <p:sp>
        <p:nvSpPr>
          <p:cNvPr id="5" name="Slide Number Placeholder 4">
            <a:extLst>
              <a:ext uri="{FF2B5EF4-FFF2-40B4-BE49-F238E27FC236}">
                <a16:creationId xmlns:a16="http://schemas.microsoft.com/office/drawing/2014/main" id="{04B9192E-D799-94CC-3B5D-116F98DEBAF4}"/>
              </a:ext>
            </a:extLst>
          </p:cNvPr>
          <p:cNvSpPr>
            <a:spLocks noGrp="1"/>
          </p:cNvSpPr>
          <p:nvPr>
            <p:ph type="sldNum" sz="quarter" idx="12"/>
          </p:nvPr>
        </p:nvSpPr>
        <p:spPr/>
        <p:txBody>
          <a:bodyPr/>
          <a:lstStyle/>
          <a:p>
            <a:fld id="{B716C8F4-20CD-364A-8A8E-DE130115B178}" type="slidenum">
              <a:rPr lang="sv-SE" smtClean="0"/>
              <a:t>7</a:t>
            </a:fld>
            <a:endParaRPr lang="sv-SE"/>
          </a:p>
        </p:txBody>
      </p:sp>
      <p:sp>
        <p:nvSpPr>
          <p:cNvPr id="9" name="Rectangle 8">
            <a:extLst>
              <a:ext uri="{FF2B5EF4-FFF2-40B4-BE49-F238E27FC236}">
                <a16:creationId xmlns:a16="http://schemas.microsoft.com/office/drawing/2014/main" id="{52874BCA-0BF7-0BBE-0D1D-2728651C7340}"/>
              </a:ext>
            </a:extLst>
          </p:cNvPr>
          <p:cNvSpPr/>
          <p:nvPr/>
        </p:nvSpPr>
        <p:spPr>
          <a:xfrm>
            <a:off x="2612571" y="2229138"/>
            <a:ext cx="6211335" cy="4451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58145D-AA93-4E09-F4D9-EA8B3C699E9F}"/>
                  </a:ext>
                </a:extLst>
              </p:cNvPr>
              <p:cNvSpPr txBox="1"/>
              <p:nvPr/>
            </p:nvSpPr>
            <p:spPr>
              <a:xfrm>
                <a:off x="1501368" y="4073881"/>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1</m:t>
                          </m:r>
                        </m:sup>
                      </m:sSup>
                    </m:oMath>
                  </m:oMathPara>
                </a14:m>
                <a:endParaRPr lang="en-US" b="0">
                  <a:solidFill>
                    <a:schemeClr val="accent1"/>
                  </a:solidFill>
                </a:endParaRPr>
              </a:p>
            </p:txBody>
          </p:sp>
        </mc:Choice>
        <mc:Fallback xmlns="">
          <p:sp>
            <p:nvSpPr>
              <p:cNvPr id="6" name="TextBox 5">
                <a:extLst>
                  <a:ext uri="{FF2B5EF4-FFF2-40B4-BE49-F238E27FC236}">
                    <a16:creationId xmlns:a16="http://schemas.microsoft.com/office/drawing/2014/main" id="{1358145D-AA93-4E09-F4D9-EA8B3C699E9F}"/>
                  </a:ext>
                </a:extLst>
              </p:cNvPr>
              <p:cNvSpPr txBox="1">
                <a:spLocks noRot="1" noChangeAspect="1" noMove="1" noResize="1" noEditPoints="1" noAdjustHandles="1" noChangeArrowheads="1" noChangeShapeType="1" noTextEdit="1"/>
              </p:cNvSpPr>
              <p:nvPr/>
            </p:nvSpPr>
            <p:spPr>
              <a:xfrm>
                <a:off x="1501368" y="4073881"/>
                <a:ext cx="614101" cy="369332"/>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7" name="Right Brace 6">
            <a:extLst>
              <a:ext uri="{FF2B5EF4-FFF2-40B4-BE49-F238E27FC236}">
                <a16:creationId xmlns:a16="http://schemas.microsoft.com/office/drawing/2014/main" id="{06F99643-A870-51BB-EB16-E4CE5DA0B6C2}"/>
              </a:ext>
            </a:extLst>
          </p:cNvPr>
          <p:cNvSpPr/>
          <p:nvPr/>
        </p:nvSpPr>
        <p:spPr>
          <a:xfrm rot="5400000">
            <a:off x="1617142" y="3429000"/>
            <a:ext cx="382555" cy="755779"/>
          </a:xfrm>
          <a:prstGeom prst="rightBrace">
            <a:avLst>
              <a:gd name="adj1" fmla="val 180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1502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AFF8-BA33-2010-F71B-71E88E170F42}"/>
            </a:ext>
          </a:extLst>
        </p:cNvPr>
        <p:cNvGrpSpPr/>
        <p:nvPr/>
      </p:nvGrpSpPr>
      <p:grpSpPr>
        <a:xfrm>
          <a:off x="0" y="0"/>
          <a:ext cx="0" cy="0"/>
          <a:chOff x="0" y="0"/>
          <a:chExt cx="0" cy="0"/>
        </a:xfrm>
      </p:grpSpPr>
      <p:pic>
        <p:nvPicPr>
          <p:cNvPr id="14" name="Picture 13" descr="A graph with lines and dots&#10;&#10;AI-generated content may be incorrect.">
            <a:extLst>
              <a:ext uri="{FF2B5EF4-FFF2-40B4-BE49-F238E27FC236}">
                <a16:creationId xmlns:a16="http://schemas.microsoft.com/office/drawing/2014/main" id="{7F44D2A4-9C41-2BD0-7044-1D7B9310CBAA}"/>
              </a:ext>
            </a:extLst>
          </p:cNvPr>
          <p:cNvPicPr>
            <a:picLocks noChangeAspect="1"/>
          </p:cNvPicPr>
          <p:nvPr/>
        </p:nvPicPr>
        <p:blipFill>
          <a:blip r:embed="rId2"/>
          <a:stretch>
            <a:fillRect/>
          </a:stretch>
        </p:blipFill>
        <p:spPr>
          <a:xfrm>
            <a:off x="307496" y="2136710"/>
            <a:ext cx="8516411" cy="4649743"/>
          </a:xfrm>
          <a:prstGeom prst="rect">
            <a:avLst/>
          </a:prstGeom>
          <a:ln w="19050">
            <a:solidFill>
              <a:schemeClr val="accent1"/>
            </a:solidFill>
          </a:ln>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34BD91-B290-E216-1FB7-3418EF9EC10E}"/>
                  </a:ext>
                </a:extLst>
              </p:cNvPr>
              <p:cNvSpPr txBox="1"/>
              <p:nvPr/>
            </p:nvSpPr>
            <p:spPr>
              <a:xfrm>
                <a:off x="1501368" y="4073881"/>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1</m:t>
                          </m:r>
                        </m:sup>
                      </m:sSup>
                    </m:oMath>
                  </m:oMathPara>
                </a14:m>
                <a:endParaRPr lang="en-US" b="0">
                  <a:solidFill>
                    <a:schemeClr val="accent1"/>
                  </a:solidFill>
                </a:endParaRPr>
              </a:p>
            </p:txBody>
          </p:sp>
        </mc:Choice>
        <mc:Fallback xmlns="">
          <p:sp>
            <p:nvSpPr>
              <p:cNvPr id="4" name="TextBox 3">
                <a:extLst>
                  <a:ext uri="{FF2B5EF4-FFF2-40B4-BE49-F238E27FC236}">
                    <a16:creationId xmlns:a16="http://schemas.microsoft.com/office/drawing/2014/main" id="{EB34BD91-B290-E216-1FB7-3418EF9EC10E}"/>
                  </a:ext>
                </a:extLst>
              </p:cNvPr>
              <p:cNvSpPr txBox="1">
                <a:spLocks noRot="1" noChangeAspect="1" noMove="1" noResize="1" noEditPoints="1" noAdjustHandles="1" noChangeArrowheads="1" noChangeShapeType="1" noTextEdit="1"/>
              </p:cNvSpPr>
              <p:nvPr/>
            </p:nvSpPr>
            <p:spPr>
              <a:xfrm>
                <a:off x="1501368" y="4073881"/>
                <a:ext cx="614101" cy="369332"/>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8" name="Title 1">
            <a:extLst>
              <a:ext uri="{FF2B5EF4-FFF2-40B4-BE49-F238E27FC236}">
                <a16:creationId xmlns:a16="http://schemas.microsoft.com/office/drawing/2014/main" id="{24B8D46E-6500-CA8A-96A0-ADA79453B3EA}"/>
              </a:ext>
            </a:extLst>
          </p:cNvPr>
          <p:cNvSpPr txBox="1">
            <a:spLocks/>
          </p:cNvSpPr>
          <p:nvPr/>
        </p:nvSpPr>
        <p:spPr>
          <a:xfrm>
            <a:off x="600075" y="1095631"/>
            <a:ext cx="10990263" cy="948135"/>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Methodology </a:t>
            </a:r>
            <a:br>
              <a:rPr lang="en-US"/>
            </a:br>
            <a:r>
              <a:rPr lang="en-US" sz="2400" b="0"/>
              <a:t>Quantum Exponentiation</a:t>
            </a:r>
          </a:p>
        </p:txBody>
      </p:sp>
      <p:sp>
        <p:nvSpPr>
          <p:cNvPr id="5" name="Slide Number Placeholder 4">
            <a:extLst>
              <a:ext uri="{FF2B5EF4-FFF2-40B4-BE49-F238E27FC236}">
                <a16:creationId xmlns:a16="http://schemas.microsoft.com/office/drawing/2014/main" id="{E4878642-36C5-4911-14BA-B22755700E0D}"/>
              </a:ext>
            </a:extLst>
          </p:cNvPr>
          <p:cNvSpPr>
            <a:spLocks noGrp="1"/>
          </p:cNvSpPr>
          <p:nvPr>
            <p:ph type="sldNum" sz="quarter" idx="12"/>
          </p:nvPr>
        </p:nvSpPr>
        <p:spPr/>
        <p:txBody>
          <a:bodyPr/>
          <a:lstStyle/>
          <a:p>
            <a:fld id="{B716C8F4-20CD-364A-8A8E-DE130115B178}" type="slidenum">
              <a:rPr lang="sv-SE" smtClean="0"/>
              <a:t>8</a:t>
            </a:fld>
            <a:endParaRPr lang="sv-SE"/>
          </a:p>
        </p:txBody>
      </p:sp>
      <p:sp>
        <p:nvSpPr>
          <p:cNvPr id="9" name="Rectangle 8">
            <a:extLst>
              <a:ext uri="{FF2B5EF4-FFF2-40B4-BE49-F238E27FC236}">
                <a16:creationId xmlns:a16="http://schemas.microsoft.com/office/drawing/2014/main" id="{CA06A668-8CDC-D590-9401-9CF06FBD1224}"/>
              </a:ext>
            </a:extLst>
          </p:cNvPr>
          <p:cNvSpPr/>
          <p:nvPr/>
        </p:nvSpPr>
        <p:spPr>
          <a:xfrm>
            <a:off x="4777273" y="2229138"/>
            <a:ext cx="4046633" cy="4451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Brace 1">
            <a:extLst>
              <a:ext uri="{FF2B5EF4-FFF2-40B4-BE49-F238E27FC236}">
                <a16:creationId xmlns:a16="http://schemas.microsoft.com/office/drawing/2014/main" id="{BF87C076-B00E-95D3-FAA1-59341F839B96}"/>
              </a:ext>
            </a:extLst>
          </p:cNvPr>
          <p:cNvSpPr/>
          <p:nvPr/>
        </p:nvSpPr>
        <p:spPr>
          <a:xfrm rot="5400000">
            <a:off x="1617142" y="3429000"/>
            <a:ext cx="382555" cy="755779"/>
          </a:xfrm>
          <a:prstGeom prst="rightBrace">
            <a:avLst>
              <a:gd name="adj1" fmla="val 180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EFE39D7F-C19B-96D9-FD84-EB844AFCEB63}"/>
              </a:ext>
            </a:extLst>
          </p:cNvPr>
          <p:cNvSpPr/>
          <p:nvPr/>
        </p:nvSpPr>
        <p:spPr>
          <a:xfrm rot="5400000">
            <a:off x="3332715" y="3114514"/>
            <a:ext cx="382555" cy="1666805"/>
          </a:xfrm>
          <a:prstGeom prst="rightBrace">
            <a:avLst>
              <a:gd name="adj1" fmla="val 1565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E9C2C5-9DCA-39F9-650D-6EF64BE06C26}"/>
                  </a:ext>
                </a:extLst>
              </p:cNvPr>
              <p:cNvSpPr txBox="1"/>
              <p:nvPr/>
            </p:nvSpPr>
            <p:spPr>
              <a:xfrm>
                <a:off x="3216941" y="4222807"/>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2</m:t>
                          </m:r>
                        </m:sup>
                      </m:sSup>
                    </m:oMath>
                  </m:oMathPara>
                </a14:m>
                <a:endParaRPr lang="en-US" b="0">
                  <a:solidFill>
                    <a:schemeClr val="accent1"/>
                  </a:solidFill>
                </a:endParaRPr>
              </a:p>
            </p:txBody>
          </p:sp>
        </mc:Choice>
        <mc:Fallback xmlns="">
          <p:sp>
            <p:nvSpPr>
              <p:cNvPr id="7" name="TextBox 6">
                <a:extLst>
                  <a:ext uri="{FF2B5EF4-FFF2-40B4-BE49-F238E27FC236}">
                    <a16:creationId xmlns:a16="http://schemas.microsoft.com/office/drawing/2014/main" id="{6BE9C2C5-9DCA-39F9-650D-6EF64BE06C26}"/>
                  </a:ext>
                </a:extLst>
              </p:cNvPr>
              <p:cNvSpPr txBox="1">
                <a:spLocks noRot="1" noChangeAspect="1" noMove="1" noResize="1" noEditPoints="1" noAdjustHandles="1" noChangeArrowheads="1" noChangeShapeType="1" noTextEdit="1"/>
              </p:cNvSpPr>
              <p:nvPr/>
            </p:nvSpPr>
            <p:spPr>
              <a:xfrm>
                <a:off x="3216941" y="4222807"/>
                <a:ext cx="614101" cy="369332"/>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sp>
        <p:nvSpPr>
          <p:cNvPr id="10" name="Arrow: Down 9">
            <a:extLst>
              <a:ext uri="{FF2B5EF4-FFF2-40B4-BE49-F238E27FC236}">
                <a16:creationId xmlns:a16="http://schemas.microsoft.com/office/drawing/2014/main" id="{52D4DEF2-C2F2-B97F-46B6-7CD5B1E44E9C}"/>
              </a:ext>
            </a:extLst>
          </p:cNvPr>
          <p:cNvSpPr/>
          <p:nvPr/>
        </p:nvSpPr>
        <p:spPr>
          <a:xfrm>
            <a:off x="3388697" y="4675752"/>
            <a:ext cx="270587" cy="369332"/>
          </a:xfrm>
          <a:prstGeom prst="downArrow">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DDE05F-1693-6090-B685-1E6332C08B29}"/>
                  </a:ext>
                </a:extLst>
              </p:cNvPr>
              <p:cNvSpPr txBox="1"/>
              <p:nvPr/>
            </p:nvSpPr>
            <p:spPr>
              <a:xfrm>
                <a:off x="3216941" y="5128697"/>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3</m:t>
                          </m:r>
                        </m:sup>
                      </m:sSup>
                    </m:oMath>
                  </m:oMathPara>
                </a14:m>
                <a:endParaRPr lang="en-US" b="0">
                  <a:solidFill>
                    <a:schemeClr val="accent1"/>
                  </a:solidFill>
                </a:endParaRPr>
              </a:p>
            </p:txBody>
          </p:sp>
        </mc:Choice>
        <mc:Fallback xmlns="">
          <p:sp>
            <p:nvSpPr>
              <p:cNvPr id="11" name="TextBox 10">
                <a:extLst>
                  <a:ext uri="{FF2B5EF4-FFF2-40B4-BE49-F238E27FC236}">
                    <a16:creationId xmlns:a16="http://schemas.microsoft.com/office/drawing/2014/main" id="{23DDE05F-1693-6090-B685-1E6332C08B29}"/>
                  </a:ext>
                </a:extLst>
              </p:cNvPr>
              <p:cNvSpPr txBox="1">
                <a:spLocks noRot="1" noChangeAspect="1" noMove="1" noResize="1" noEditPoints="1" noAdjustHandles="1" noChangeArrowheads="1" noChangeShapeType="1" noTextEdit="1"/>
              </p:cNvSpPr>
              <p:nvPr/>
            </p:nvSpPr>
            <p:spPr>
              <a:xfrm>
                <a:off x="3216941" y="5128697"/>
                <a:ext cx="614101" cy="369332"/>
              </a:xfrm>
              <a:prstGeom prst="rect">
                <a:avLst/>
              </a:prstGeom>
              <a:blipFill>
                <a:blip r:embed="rId5"/>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17810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2E53F-1DB2-D4F9-CB41-FA691946E0C9}"/>
            </a:ext>
          </a:extLst>
        </p:cNvPr>
        <p:cNvGrpSpPr/>
        <p:nvPr/>
      </p:nvGrpSpPr>
      <p:grpSpPr>
        <a:xfrm>
          <a:off x="0" y="0"/>
          <a:ext cx="0" cy="0"/>
          <a:chOff x="0" y="0"/>
          <a:chExt cx="0" cy="0"/>
        </a:xfrm>
      </p:grpSpPr>
      <p:pic>
        <p:nvPicPr>
          <p:cNvPr id="14" name="Picture 13" descr="A graph with lines and dots&#10;&#10;AI-generated content may be incorrect.">
            <a:extLst>
              <a:ext uri="{FF2B5EF4-FFF2-40B4-BE49-F238E27FC236}">
                <a16:creationId xmlns:a16="http://schemas.microsoft.com/office/drawing/2014/main" id="{5FAD2C4E-905F-63FA-FC19-F6C41649DB09}"/>
              </a:ext>
            </a:extLst>
          </p:cNvPr>
          <p:cNvPicPr>
            <a:picLocks noChangeAspect="1"/>
          </p:cNvPicPr>
          <p:nvPr/>
        </p:nvPicPr>
        <p:blipFill>
          <a:blip r:embed="rId2"/>
          <a:stretch>
            <a:fillRect/>
          </a:stretch>
        </p:blipFill>
        <p:spPr>
          <a:xfrm>
            <a:off x="307496" y="2136710"/>
            <a:ext cx="8516411" cy="4649743"/>
          </a:xfrm>
          <a:prstGeom prst="rect">
            <a:avLst/>
          </a:prstGeom>
          <a:ln w="19050">
            <a:solidFill>
              <a:schemeClr val="accent1"/>
            </a:solidFill>
          </a:ln>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5CD617-1718-82A6-A687-0EA031B797F9}"/>
                  </a:ext>
                </a:extLst>
              </p:cNvPr>
              <p:cNvSpPr txBox="1"/>
              <p:nvPr/>
            </p:nvSpPr>
            <p:spPr>
              <a:xfrm>
                <a:off x="1501368" y="4073881"/>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1</m:t>
                          </m:r>
                        </m:sup>
                      </m:sSup>
                    </m:oMath>
                  </m:oMathPara>
                </a14:m>
                <a:endParaRPr lang="en-US" b="0">
                  <a:solidFill>
                    <a:schemeClr val="accent1"/>
                  </a:solidFill>
                </a:endParaRPr>
              </a:p>
            </p:txBody>
          </p:sp>
        </mc:Choice>
        <mc:Fallback xmlns="">
          <p:sp>
            <p:nvSpPr>
              <p:cNvPr id="4" name="TextBox 3">
                <a:extLst>
                  <a:ext uri="{FF2B5EF4-FFF2-40B4-BE49-F238E27FC236}">
                    <a16:creationId xmlns:a16="http://schemas.microsoft.com/office/drawing/2014/main" id="{205CD617-1718-82A6-A687-0EA031B797F9}"/>
                  </a:ext>
                </a:extLst>
              </p:cNvPr>
              <p:cNvSpPr txBox="1">
                <a:spLocks noRot="1" noChangeAspect="1" noMove="1" noResize="1" noEditPoints="1" noAdjustHandles="1" noChangeArrowheads="1" noChangeShapeType="1" noTextEdit="1"/>
              </p:cNvSpPr>
              <p:nvPr/>
            </p:nvSpPr>
            <p:spPr>
              <a:xfrm>
                <a:off x="1501368" y="4073881"/>
                <a:ext cx="614101" cy="369332"/>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8" name="Title 1">
            <a:extLst>
              <a:ext uri="{FF2B5EF4-FFF2-40B4-BE49-F238E27FC236}">
                <a16:creationId xmlns:a16="http://schemas.microsoft.com/office/drawing/2014/main" id="{561A2B7E-3A02-70EF-F31C-0093F12E0E29}"/>
              </a:ext>
            </a:extLst>
          </p:cNvPr>
          <p:cNvSpPr txBox="1">
            <a:spLocks/>
          </p:cNvSpPr>
          <p:nvPr/>
        </p:nvSpPr>
        <p:spPr>
          <a:xfrm>
            <a:off x="600075" y="1095631"/>
            <a:ext cx="10990263" cy="948135"/>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t>Methodology </a:t>
            </a:r>
            <a:br>
              <a:rPr lang="en-US"/>
            </a:br>
            <a:r>
              <a:rPr lang="en-US" sz="2400" b="0"/>
              <a:t>Quantum Exponentiation</a:t>
            </a:r>
          </a:p>
        </p:txBody>
      </p:sp>
      <p:sp>
        <p:nvSpPr>
          <p:cNvPr id="5" name="Slide Number Placeholder 4">
            <a:extLst>
              <a:ext uri="{FF2B5EF4-FFF2-40B4-BE49-F238E27FC236}">
                <a16:creationId xmlns:a16="http://schemas.microsoft.com/office/drawing/2014/main" id="{43862726-788B-C09B-7402-AC6FB6F1081A}"/>
              </a:ext>
            </a:extLst>
          </p:cNvPr>
          <p:cNvSpPr>
            <a:spLocks noGrp="1"/>
          </p:cNvSpPr>
          <p:nvPr>
            <p:ph type="sldNum" sz="quarter" idx="12"/>
          </p:nvPr>
        </p:nvSpPr>
        <p:spPr/>
        <p:txBody>
          <a:bodyPr/>
          <a:lstStyle/>
          <a:p>
            <a:fld id="{B716C8F4-20CD-364A-8A8E-DE130115B178}" type="slidenum">
              <a:rPr lang="sv-SE" smtClean="0"/>
              <a:t>9</a:t>
            </a:fld>
            <a:endParaRPr lang="sv-SE"/>
          </a:p>
        </p:txBody>
      </p:sp>
      <p:sp>
        <p:nvSpPr>
          <p:cNvPr id="2" name="Right Brace 1">
            <a:extLst>
              <a:ext uri="{FF2B5EF4-FFF2-40B4-BE49-F238E27FC236}">
                <a16:creationId xmlns:a16="http://schemas.microsoft.com/office/drawing/2014/main" id="{5A941AFB-CC06-4856-F460-6FE406DA49C0}"/>
              </a:ext>
            </a:extLst>
          </p:cNvPr>
          <p:cNvSpPr/>
          <p:nvPr/>
        </p:nvSpPr>
        <p:spPr>
          <a:xfrm rot="5400000">
            <a:off x="1617142" y="3429000"/>
            <a:ext cx="382555" cy="755779"/>
          </a:xfrm>
          <a:prstGeom prst="rightBrace">
            <a:avLst>
              <a:gd name="adj1" fmla="val 180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1E5FD569-82E1-D564-CBE0-F59D02B26590}"/>
              </a:ext>
            </a:extLst>
          </p:cNvPr>
          <p:cNvSpPr/>
          <p:nvPr/>
        </p:nvSpPr>
        <p:spPr>
          <a:xfrm rot="5400000">
            <a:off x="3332715" y="3114514"/>
            <a:ext cx="382555" cy="1666805"/>
          </a:xfrm>
          <a:prstGeom prst="rightBrace">
            <a:avLst>
              <a:gd name="adj1" fmla="val 1565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963FF7-9BCA-B700-3F1A-134F6C847DBF}"/>
                  </a:ext>
                </a:extLst>
              </p:cNvPr>
              <p:cNvSpPr txBox="1"/>
              <p:nvPr/>
            </p:nvSpPr>
            <p:spPr>
              <a:xfrm>
                <a:off x="3216941" y="4222807"/>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2</m:t>
                          </m:r>
                        </m:sup>
                      </m:sSup>
                    </m:oMath>
                  </m:oMathPara>
                </a14:m>
                <a:endParaRPr lang="en-US" b="0">
                  <a:solidFill>
                    <a:schemeClr val="accent1"/>
                  </a:solidFill>
                </a:endParaRPr>
              </a:p>
            </p:txBody>
          </p:sp>
        </mc:Choice>
        <mc:Fallback xmlns="">
          <p:sp>
            <p:nvSpPr>
              <p:cNvPr id="7" name="TextBox 6">
                <a:extLst>
                  <a:ext uri="{FF2B5EF4-FFF2-40B4-BE49-F238E27FC236}">
                    <a16:creationId xmlns:a16="http://schemas.microsoft.com/office/drawing/2014/main" id="{23963FF7-9BCA-B700-3F1A-134F6C847DBF}"/>
                  </a:ext>
                </a:extLst>
              </p:cNvPr>
              <p:cNvSpPr txBox="1">
                <a:spLocks noRot="1" noChangeAspect="1" noMove="1" noResize="1" noEditPoints="1" noAdjustHandles="1" noChangeArrowheads="1" noChangeShapeType="1" noTextEdit="1"/>
              </p:cNvSpPr>
              <p:nvPr/>
            </p:nvSpPr>
            <p:spPr>
              <a:xfrm>
                <a:off x="3216941" y="4222807"/>
                <a:ext cx="614101" cy="369332"/>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sp>
        <p:nvSpPr>
          <p:cNvPr id="10" name="Arrow: Down 9">
            <a:extLst>
              <a:ext uri="{FF2B5EF4-FFF2-40B4-BE49-F238E27FC236}">
                <a16:creationId xmlns:a16="http://schemas.microsoft.com/office/drawing/2014/main" id="{70B716C5-7EDE-5E02-157D-A75CF9AFDC62}"/>
              </a:ext>
            </a:extLst>
          </p:cNvPr>
          <p:cNvSpPr/>
          <p:nvPr/>
        </p:nvSpPr>
        <p:spPr>
          <a:xfrm>
            <a:off x="3388697" y="4675752"/>
            <a:ext cx="270587" cy="369332"/>
          </a:xfrm>
          <a:prstGeom prst="downArrow">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04A7B8-6BA2-6983-11EB-7F6F1483FE5A}"/>
                  </a:ext>
                </a:extLst>
              </p:cNvPr>
              <p:cNvSpPr txBox="1"/>
              <p:nvPr/>
            </p:nvSpPr>
            <p:spPr>
              <a:xfrm>
                <a:off x="3216941" y="5128697"/>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3</m:t>
                          </m:r>
                        </m:sup>
                      </m:sSup>
                    </m:oMath>
                  </m:oMathPara>
                </a14:m>
                <a:endParaRPr lang="en-US" b="0">
                  <a:solidFill>
                    <a:schemeClr val="accent1"/>
                  </a:solidFill>
                </a:endParaRPr>
              </a:p>
            </p:txBody>
          </p:sp>
        </mc:Choice>
        <mc:Fallback xmlns="">
          <p:sp>
            <p:nvSpPr>
              <p:cNvPr id="11" name="TextBox 10">
                <a:extLst>
                  <a:ext uri="{FF2B5EF4-FFF2-40B4-BE49-F238E27FC236}">
                    <a16:creationId xmlns:a16="http://schemas.microsoft.com/office/drawing/2014/main" id="{C104A7B8-6BA2-6983-11EB-7F6F1483FE5A}"/>
                  </a:ext>
                </a:extLst>
              </p:cNvPr>
              <p:cNvSpPr txBox="1">
                <a:spLocks noRot="1" noChangeAspect="1" noMove="1" noResize="1" noEditPoints="1" noAdjustHandles="1" noChangeArrowheads="1" noChangeShapeType="1" noTextEdit="1"/>
              </p:cNvSpPr>
              <p:nvPr/>
            </p:nvSpPr>
            <p:spPr>
              <a:xfrm>
                <a:off x="3216941" y="5128697"/>
                <a:ext cx="614101" cy="369332"/>
              </a:xfrm>
              <a:prstGeom prst="rect">
                <a:avLst/>
              </a:prstGeom>
              <a:blipFill>
                <a:blip r:embed="rId5"/>
                <a:stretch>
                  <a:fillRect/>
                </a:stretch>
              </a:blipFill>
              <a:ln>
                <a:solidFill>
                  <a:schemeClr val="accent1"/>
                </a:solidFill>
              </a:ln>
            </p:spPr>
            <p:txBody>
              <a:bodyPr/>
              <a:lstStyle/>
              <a:p>
                <a:r>
                  <a:rPr lang="en-US">
                    <a:noFill/>
                  </a:rPr>
                  <a:t> </a:t>
                </a:r>
              </a:p>
            </p:txBody>
          </p:sp>
        </mc:Fallback>
      </mc:AlternateContent>
      <p:sp>
        <p:nvSpPr>
          <p:cNvPr id="3" name="Right Brace 2">
            <a:extLst>
              <a:ext uri="{FF2B5EF4-FFF2-40B4-BE49-F238E27FC236}">
                <a16:creationId xmlns:a16="http://schemas.microsoft.com/office/drawing/2014/main" id="{92B0A561-A4D5-952A-0A43-AD302ED26FE2}"/>
              </a:ext>
            </a:extLst>
          </p:cNvPr>
          <p:cNvSpPr/>
          <p:nvPr/>
        </p:nvSpPr>
        <p:spPr>
          <a:xfrm rot="5400000">
            <a:off x="6401195" y="2448951"/>
            <a:ext cx="382555" cy="3480987"/>
          </a:xfrm>
          <a:prstGeom prst="rightBrace">
            <a:avLst>
              <a:gd name="adj1" fmla="val 1565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B3B5936-00D3-67BC-E0D1-EC4FF2B9EF47}"/>
                  </a:ext>
                </a:extLst>
              </p:cNvPr>
              <p:cNvSpPr txBox="1"/>
              <p:nvPr/>
            </p:nvSpPr>
            <p:spPr>
              <a:xfrm>
                <a:off x="6298142" y="4463352"/>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4</m:t>
                          </m:r>
                        </m:sup>
                      </m:sSup>
                    </m:oMath>
                  </m:oMathPara>
                </a14:m>
                <a:endParaRPr lang="en-US" b="0">
                  <a:solidFill>
                    <a:schemeClr val="accent1"/>
                  </a:solidFill>
                </a:endParaRPr>
              </a:p>
            </p:txBody>
          </p:sp>
        </mc:Choice>
        <mc:Fallback xmlns="">
          <p:sp>
            <p:nvSpPr>
              <p:cNvPr id="12" name="TextBox 11">
                <a:extLst>
                  <a:ext uri="{FF2B5EF4-FFF2-40B4-BE49-F238E27FC236}">
                    <a16:creationId xmlns:a16="http://schemas.microsoft.com/office/drawing/2014/main" id="{BB3B5936-00D3-67BC-E0D1-EC4FF2B9EF47}"/>
                  </a:ext>
                </a:extLst>
              </p:cNvPr>
              <p:cNvSpPr txBox="1">
                <a:spLocks noRot="1" noChangeAspect="1" noMove="1" noResize="1" noEditPoints="1" noAdjustHandles="1" noChangeArrowheads="1" noChangeShapeType="1" noTextEdit="1"/>
              </p:cNvSpPr>
              <p:nvPr/>
            </p:nvSpPr>
            <p:spPr>
              <a:xfrm>
                <a:off x="6298142" y="4463352"/>
                <a:ext cx="614101" cy="369332"/>
              </a:xfrm>
              <a:prstGeom prst="rect">
                <a:avLst/>
              </a:prstGeom>
              <a:blipFill>
                <a:blip r:embed="rId6"/>
                <a:stretch>
                  <a:fillRect/>
                </a:stretch>
              </a:blipFill>
              <a:ln>
                <a:solidFill>
                  <a:schemeClr val="accent1"/>
                </a:solidFill>
              </a:ln>
            </p:spPr>
            <p:txBody>
              <a:bodyPr/>
              <a:lstStyle/>
              <a:p>
                <a:r>
                  <a:rPr lang="en-US">
                    <a:noFill/>
                  </a:rPr>
                  <a:t> </a:t>
                </a:r>
              </a:p>
            </p:txBody>
          </p:sp>
        </mc:Fallback>
      </mc:AlternateContent>
      <p:sp>
        <p:nvSpPr>
          <p:cNvPr id="13" name="Arrow: Down 12">
            <a:extLst>
              <a:ext uri="{FF2B5EF4-FFF2-40B4-BE49-F238E27FC236}">
                <a16:creationId xmlns:a16="http://schemas.microsoft.com/office/drawing/2014/main" id="{8AFA0130-74C2-A6D8-D495-1184D00E5336}"/>
              </a:ext>
            </a:extLst>
          </p:cNvPr>
          <p:cNvSpPr/>
          <p:nvPr/>
        </p:nvSpPr>
        <p:spPr>
          <a:xfrm>
            <a:off x="6469898" y="4916297"/>
            <a:ext cx="270587" cy="369332"/>
          </a:xfrm>
          <a:prstGeom prst="downArrow">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09DF6A-B25E-8EFE-E36B-DA9C01E350FD}"/>
                  </a:ext>
                </a:extLst>
              </p:cNvPr>
              <p:cNvSpPr txBox="1"/>
              <p:nvPr/>
            </p:nvSpPr>
            <p:spPr>
              <a:xfrm>
                <a:off x="6298142" y="5369242"/>
                <a:ext cx="614101" cy="369332"/>
              </a:xfrm>
              <a:prstGeom prst="rect">
                <a:avLst/>
              </a:prstGeom>
              <a:solidFill>
                <a:schemeClr val="accent4"/>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×2</m:t>
                          </m:r>
                        </m:e>
                        <m:sup>
                          <m:r>
                            <a:rPr lang="en-US" b="0" i="1" smtClean="0">
                              <a:solidFill>
                                <a:schemeClr val="accent1"/>
                              </a:solidFill>
                              <a:latin typeface="Cambria Math" panose="02040503050406030204" pitchFamily="18" charset="0"/>
                            </a:rPr>
                            <m:t>7</m:t>
                          </m:r>
                        </m:sup>
                      </m:sSup>
                    </m:oMath>
                  </m:oMathPara>
                </a14:m>
                <a:endParaRPr lang="en-US" b="0">
                  <a:solidFill>
                    <a:schemeClr val="accent1"/>
                  </a:solidFill>
                </a:endParaRPr>
              </a:p>
            </p:txBody>
          </p:sp>
        </mc:Choice>
        <mc:Fallback xmlns="">
          <p:sp>
            <p:nvSpPr>
              <p:cNvPr id="15" name="TextBox 14">
                <a:extLst>
                  <a:ext uri="{FF2B5EF4-FFF2-40B4-BE49-F238E27FC236}">
                    <a16:creationId xmlns:a16="http://schemas.microsoft.com/office/drawing/2014/main" id="{8709DF6A-B25E-8EFE-E36B-DA9C01E350FD}"/>
                  </a:ext>
                </a:extLst>
              </p:cNvPr>
              <p:cNvSpPr txBox="1">
                <a:spLocks noRot="1" noChangeAspect="1" noMove="1" noResize="1" noEditPoints="1" noAdjustHandles="1" noChangeArrowheads="1" noChangeShapeType="1" noTextEdit="1"/>
              </p:cNvSpPr>
              <p:nvPr/>
            </p:nvSpPr>
            <p:spPr>
              <a:xfrm>
                <a:off x="6298142" y="5369242"/>
                <a:ext cx="614101" cy="369332"/>
              </a:xfrm>
              <a:prstGeom prst="rect">
                <a:avLst/>
              </a:prstGeom>
              <a:blipFill>
                <a:blip r:embed="rId7"/>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9797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DD2367_final_presentation</Template>
  <TotalTime>0</TotalTime>
  <Words>1356</Words>
  <Application>Microsoft Office PowerPoint</Application>
  <PresentationFormat>Widescreen</PresentationFormat>
  <Paragraphs>210</Paragraphs>
  <Slides>32</Slides>
  <Notes>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Cambria Math</vt:lpstr>
      <vt:lpstr>Figtree</vt:lpstr>
      <vt:lpstr>Consolas</vt:lpstr>
      <vt:lpstr>Wingdings</vt:lpstr>
      <vt:lpstr>Courier New</vt:lpstr>
      <vt:lpstr>Arial</vt:lpstr>
      <vt:lpstr>Office-tema</vt:lpstr>
      <vt:lpstr>Shor’s Algorithm Implementation</vt:lpstr>
      <vt:lpstr>Chapters</vt:lpstr>
      <vt:lpstr>Project Scope</vt:lpstr>
      <vt:lpstr>Background</vt:lpstr>
      <vt:lpstr>PowerPoint Presentation</vt:lpstr>
      <vt:lpstr>PowerPoint Presentation</vt:lpstr>
      <vt:lpstr>PowerPoint Presentation</vt:lpstr>
      <vt:lpstr>PowerPoint Presentation</vt:lpstr>
      <vt:lpstr>PowerPoint Presentation</vt:lpstr>
      <vt:lpstr>Methodology  Quantum Adder Mod N</vt:lpstr>
      <vt:lpstr>Methodology  Quantum Adder Mod N</vt:lpstr>
      <vt:lpstr>Methodology Classical Modular Exponentiation</vt:lpstr>
      <vt:lpstr>Methodology Classical Modular Exponentiation</vt:lpstr>
      <vt:lpstr>Methodology Quantum Fourier Transformation</vt:lpstr>
      <vt:lpstr>PowerPoint Presentation</vt:lpstr>
      <vt:lpstr>Implementation</vt:lpstr>
      <vt:lpstr>Experiments &amp; Results – Mod 15 Quantum Modulo Exponentiation: a=2, N=15</vt:lpstr>
      <vt:lpstr>Experiments &amp; Results – Mod 21 Quantum Modulo Exponentiation: a=2, N=21</vt:lpstr>
      <vt:lpstr>Experiments &amp; Results Classical Modulo Exponentiation - Conditional Initialization</vt:lpstr>
      <vt:lpstr>Experiments &amp; Results Classical Modulo Exponentiation - Conditional Initialization</vt:lpstr>
      <vt:lpstr>PowerPoint Presentation</vt:lpstr>
      <vt:lpstr>Experiments &amp; Results Classical Modulo Exponentiation – Results from Prime Factorization</vt:lpstr>
      <vt:lpstr>Discussion – Prime Factorization</vt:lpstr>
      <vt:lpstr>Discussion – Mod 33 and Above Quantum Modulo Exponentiation</vt:lpstr>
      <vt:lpstr>Discussion – The Failure of the Modulo Adder Quantum Modulo Exponentiation</vt:lpstr>
      <vt:lpstr>Work Division &amp; Expected Grade</vt:lpstr>
      <vt:lpstr>References</vt:lpstr>
      <vt:lpstr>Background</vt:lpstr>
      <vt:lpstr>Methodology</vt:lpstr>
      <vt:lpstr>PowerPoint Presentation</vt:lpstr>
      <vt:lpstr>Experiments &amp; Results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Scott Potter McHaffie</dc:creator>
  <cp:lastModifiedBy>Scott Potter McHaffie</cp:lastModifiedBy>
  <cp:revision>1</cp:revision>
  <dcterms:created xsi:type="dcterms:W3CDTF">2025-10-09T09:00:47Z</dcterms:created>
  <dcterms:modified xsi:type="dcterms:W3CDTF">2025-10-22T09:17:28Z</dcterms:modified>
</cp:coreProperties>
</file>